
<file path=[Content_Types].xml><?xml version="1.0" encoding="utf-8"?>
<Types xmlns="http://schemas.openxmlformats.org/package/2006/content-types">
  <Override PartName="/_rels/.rels" ContentType="application/vnd.openxmlformats-package.relationships+xml"/>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_rels/slideMaster1.xml.rels" ContentType="application/vnd.openxmlformats-package.relationships+xml"/>
  <Override PartName="/ppt/slideMasters/_rels/slideMaster2.xml.rels" ContentType="application/vnd.openxmlformats-package.relationships+xml"/>
  <Override PartName="/ppt/theme/theme1.xml" ContentType="application/vnd.openxmlformats-officedocument.theme+xml"/>
  <Override PartName="/ppt/theme/theme2.xml" ContentType="application/vnd.openxmlformats-officedocument.theme+xml"/>
  <Override PartName="/ppt/media/image9.jpeg" ContentType="image/jpeg"/>
  <Override PartName="/ppt/media/image1.jpeg" ContentType="image/jpeg"/>
  <Override PartName="/ppt/media/image2.jpeg" ContentType="image/jpeg"/>
  <Override PartName="/ppt/media/image3.jpeg" ContentType="image/jpeg"/>
  <Override PartName="/ppt/media/image4.jpeg" ContentType="image/jpeg"/>
  <Override PartName="/ppt/media/image5.jpeg" ContentType="image/jpeg"/>
  <Override PartName="/ppt/media/image6.jpeg" ContentType="image/jpeg"/>
  <Override PartName="/ppt/media/image7.jpeg" ContentType="image/jpeg"/>
  <Override PartName="/ppt/media/image8.jpeg" ContentType="image/jpeg"/>
  <Override PartName="/ppt/media/image10.jpeg" ContentType="image/jpeg"/>
  <Override PartName="/ppt/media/image11.jpeg" ContentType="image/jpeg"/>
  <Override PartName="/ppt/media/image12.jpeg" ContentType="image/jpeg"/>
  <Override PartName="/ppt/media/image13.jpeg" ContentType="image/jpeg"/>
  <Override PartName="/ppt/media/image14.jpeg" ContentType="image/jpeg"/>
  <Override PartName="/ppt/media/image15.jpeg" ContentType="image/jpeg"/>
  <Override PartName="/ppt/media/image16.jpeg" ContentType="image/jpeg"/>
  <Override PartName="/ppt/media/image17.jpeg" ContentType="image/jpeg"/>
  <Override PartName="/ppt/media/image18.jpeg" ContentType="image/jpeg"/>
  <Override PartName="/ppt/media/image19.jpeg" ContentType="image/jpeg"/>
  <Override PartName="/ppt/media/image20.jpeg" ContentType="image/jpeg"/>
  <Override PartName="/ppt/media/image21.jpeg" ContentType="image/jpeg"/>
  <Override PartName="/ppt/media/image22.jpeg" ContentType="image/jpeg"/>
  <Override PartName="/ppt/media/image23.jpeg" ContentType="image/jpeg"/>
  <Override PartName="/ppt/media/image24.jpeg" ContentType="image/jpeg"/>
  <Override PartName="/ppt/media/image25.jpeg" ContentType="image/jpeg"/>
  <Override PartName="/ppt/media/image26.jpeg" ContentType="image/jpeg"/>
  <Override PartName="/ppt/media/image27.jpeg" ContentType="image/jpeg"/>
  <Override PartName="/ppt/media/image28.jpeg" ContentType="image/jpeg"/>
  <Override PartName="/ppt/media/image29.jpeg" ContentType="image/jpeg"/>
  <Override PartName="/ppt/media/image30.jpeg" ContentType="image/jpeg"/>
  <Override PartName="/ppt/media/image31.jpeg" ContentType="image/jpeg"/>
  <Override PartName="/ppt/media/image32.jpeg" ContentType="image/jpeg"/>
  <Override PartName="/ppt/media/image33.jpeg" ContentType="image/jpeg"/>
  <Override PartName="/ppt/media/image34.jpeg" ContentType="image/jpeg"/>
  <Override PartName="/ppt/media/image35.jpeg" ContentType="image/jpeg"/>
  <Override PartName="/ppt/media/image36.jpeg" ContentType="image/jpeg"/>
  <Override PartName="/ppt/media/image37.jpeg" ContentType="image/jpeg"/>
  <Override PartName="/ppt/media/image38.jpeg" ContentType="image/jpeg"/>
  <Override PartName="/ppt/media/image39.jpeg" ContentType="image/jpeg"/>
  <Override PartName="/ppt/media/image40.jpeg" ContentType="image/jpeg"/>
  <Override PartName="/ppt/slideLayouts/slideLayout9.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_rels/slideLayout9.xml.rels" ContentType="application/vnd.openxmlformats-package.relationships+xml"/>
  <Override PartName="/ppt/slideLayouts/_rels/slideLayout1.xml.rels" ContentType="application/vnd.openxmlformats-package.relationships+xml"/>
  <Override PartName="/ppt/slideLayouts/_rels/slideLayout2.xml.rels" ContentType="application/vnd.openxmlformats-package.relationships+xml"/>
  <Override PartName="/ppt/slideLayouts/_rels/slideLayout3.xml.rels" ContentType="application/vnd.openxmlformats-package.relationships+xml"/>
  <Override PartName="/ppt/slideLayouts/_rels/slideLayout4.xml.rels" ContentType="application/vnd.openxmlformats-package.relationships+xml"/>
  <Override PartName="/ppt/slideLayouts/_rels/slideLayout5.xml.rels" ContentType="application/vnd.openxmlformats-package.relationships+xml"/>
  <Override PartName="/ppt/slideLayouts/_rels/slideLayout6.xml.rels" ContentType="application/vnd.openxmlformats-package.relationships+xml"/>
  <Override PartName="/ppt/slideLayouts/_rels/slideLayout7.xml.rels" ContentType="application/vnd.openxmlformats-package.relationships+xml"/>
  <Override PartName="/ppt/slideLayouts/_rels/slideLayout8.xml.rels" ContentType="application/vnd.openxmlformats-package.relationships+xml"/>
  <Override PartName="/ppt/slideLayouts/_rels/slideLayout10.xml.rels" ContentType="application/vnd.openxmlformats-package.relationships+xml"/>
  <Override PartName="/ppt/slideLayouts/_rels/slideLayout11.xml.rels" ContentType="application/vnd.openxmlformats-package.relationships+xml"/>
  <Override PartName="/ppt/slideLayouts/_rels/slideLayout12.xml.rels" ContentType="application/vnd.openxmlformats-package.relationships+xml"/>
  <Override PartName="/ppt/slideLayouts/_rels/slideLayout13.xml.rels" ContentType="application/vnd.openxmlformats-package.relationships+xml"/>
  <Override PartName="/ppt/slideLayouts/_rels/slideLayout14.xml.rels" ContentType="application/vnd.openxmlformats-package.relationships+xml"/>
  <Override PartName="/ppt/slideLayouts/_rels/slideLayout15.xml.rels" ContentType="application/vnd.openxmlformats-package.relationships+xml"/>
  <Override PartName="/ppt/slideLayouts/_rels/slideLayout16.xml.rels" ContentType="application/vnd.openxmlformats-package.relationships+xml"/>
  <Override PartName="/ppt/slideLayouts/_rels/slideLayout17.xml.rels" ContentType="application/vnd.openxmlformats-package.relationships+xml"/>
  <Override PartName="/ppt/slideLayouts/_rels/slideLayout18.xml.rels" ContentType="application/vnd.openxmlformats-package.relationships+xml"/>
  <Override PartName="/ppt/slideLayouts/_rels/slideLayout19.xml.rels" ContentType="application/vnd.openxmlformats-package.relationships+xml"/>
  <Override PartName="/ppt/slideLayouts/_rels/slideLayout20.xml.rels" ContentType="application/vnd.openxmlformats-package.relationships+xml"/>
  <Override PartName="/ppt/slideLayouts/_rels/slideLayout21.xml.rels" ContentType="application/vnd.openxmlformats-package.relationships+xml"/>
  <Override PartName="/ppt/slideLayouts/_rels/slideLayout22.xml.rels" ContentType="application/vnd.openxmlformats-package.relationships+xml"/>
  <Override PartName="/ppt/slideLayouts/_rels/slideLayout23.xml.rels" ContentType="application/vnd.openxmlformats-package.relationships+xml"/>
  <Override PartName="/ppt/slideLayouts/_rels/slideLayout24.xml.rels" ContentType="application/vnd.openxmlformats-package.relationships+xml"/>
  <Override PartName="/ppt/_rels/presentation.xml.rels" ContentType="application/vnd.openxmlformats-package.relationships+xml"/>
  <Override PartName="/ppt/slides/slide26.xml" ContentType="application/vnd.openxmlformats-officedocument.presentationml.slide+xml"/>
  <Override PartName="/ppt/slides/slide9.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21.xml" ContentType="application/vnd.openxmlformats-officedocument.presentationml.slide+xml"/>
  <Override PartName="/ppt/slides/slide4.xml" ContentType="application/vnd.openxmlformats-officedocument.presentationml.slide+xml"/>
  <Override PartName="/ppt/slides/slide22.xml" ContentType="application/vnd.openxmlformats-officedocument.presentationml.slide+xml"/>
  <Override PartName="/ppt/slides/slide5.xml" ContentType="application/vnd.openxmlformats-officedocument.presentationml.slide+xml"/>
  <Override PartName="/ppt/slides/slide23.xml" ContentType="application/vnd.openxmlformats-officedocument.presentationml.slide+xml"/>
  <Override PartName="/ppt/slides/slide6.xml" ContentType="application/vnd.openxmlformats-officedocument.presentationml.slide+xml"/>
  <Override PartName="/ppt/slides/slide24.xml" ContentType="application/vnd.openxmlformats-officedocument.presentationml.slide+xml"/>
  <Override PartName="/ppt/slides/slide7.xml" ContentType="application/vnd.openxmlformats-officedocument.presentationml.slide+xml"/>
  <Override PartName="/ppt/slides/slide25.xml" ContentType="application/vnd.openxmlformats-officedocument.presentationml.slide+xml"/>
  <Override PartName="/ppt/slides/slide8.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_rels/slide9.xml.rels" ContentType="application/vnd.openxmlformats-package.relationships+xml"/>
  <Override PartName="/ppt/slides/_rels/slide35.xml.rels" ContentType="application/vnd.openxmlformats-package.relationships+xml"/>
  <Override PartName="/ppt/slides/_rels/slide1.xml.rels" ContentType="application/vnd.openxmlformats-package.relationships+xml"/>
  <Override PartName="/ppt/slides/_rels/slide36.xml.rels" ContentType="application/vnd.openxmlformats-package.relationships+xml"/>
  <Override PartName="/ppt/slides/_rels/slide2.xml.rels" ContentType="application/vnd.openxmlformats-package.relationships+xml"/>
  <Override PartName="/ppt/slides/_rels/slide37.xml.rels" ContentType="application/vnd.openxmlformats-package.relationships+xml"/>
  <Override PartName="/ppt/slides/_rels/slide3.xml.rels" ContentType="application/vnd.openxmlformats-package.relationships+xml"/>
  <Override PartName="/ppt/slides/_rels/slide38.xml.rels" ContentType="application/vnd.openxmlformats-package.relationships+xml"/>
  <Override PartName="/ppt/slides/_rels/slide4.xml.rels" ContentType="application/vnd.openxmlformats-package.relationships+xml"/>
  <Override PartName="/ppt/slides/_rels/slide39.xml.rels" ContentType="application/vnd.openxmlformats-package.relationships+xml"/>
  <Override PartName="/ppt/slides/_rels/slide5.xml.rels" ContentType="application/vnd.openxmlformats-package.relationships+xml"/>
  <Override PartName="/ppt/slides/_rels/slide6.xml.rels" ContentType="application/vnd.openxmlformats-package.relationships+xml"/>
  <Override PartName="/ppt/slides/_rels/slide7.xml.rels" ContentType="application/vnd.openxmlformats-package.relationships+xml"/>
  <Override PartName="/ppt/slides/_rels/slide8.xml.rels" ContentType="application/vnd.openxmlformats-package.relationships+xml"/>
  <Override PartName="/ppt/slides/_rels/slide10.xml.rels" ContentType="application/vnd.openxmlformats-package.relationships+xml"/>
  <Override PartName="/ppt/slides/_rels/slide11.xml.rels" ContentType="application/vnd.openxmlformats-package.relationships+xml"/>
  <Override PartName="/ppt/slides/_rels/slide12.xml.rels" ContentType="application/vnd.openxmlformats-package.relationships+xml"/>
  <Override PartName="/ppt/slides/_rels/slide13.xml.rels" ContentType="application/vnd.openxmlformats-package.relationships+xml"/>
  <Override PartName="/ppt/slides/_rels/slide14.xml.rels" ContentType="application/vnd.openxmlformats-package.relationships+xml"/>
  <Override PartName="/ppt/slides/_rels/slide15.xml.rels" ContentType="application/vnd.openxmlformats-package.relationships+xml"/>
  <Override PartName="/ppt/slides/_rels/slide16.xml.rels" ContentType="application/vnd.openxmlformats-package.relationships+xml"/>
  <Override PartName="/ppt/slides/_rels/slide17.xml.rels" ContentType="application/vnd.openxmlformats-package.relationships+xml"/>
  <Override PartName="/ppt/slides/_rels/slide18.xml.rels" ContentType="application/vnd.openxmlformats-package.relationships+xml"/>
  <Override PartName="/ppt/slides/_rels/slide19.xml.rels" ContentType="application/vnd.openxmlformats-package.relationships+xml"/>
  <Override PartName="/ppt/slides/_rels/slide20.xml.rels" ContentType="application/vnd.openxmlformats-package.relationships+xml"/>
  <Override PartName="/ppt/slides/_rels/slide21.xml.rels" ContentType="application/vnd.openxmlformats-package.relationships+xml"/>
  <Override PartName="/ppt/slides/_rels/slide22.xml.rels" ContentType="application/vnd.openxmlformats-package.relationships+xml"/>
  <Override PartName="/ppt/slides/_rels/slide23.xml.rels" ContentType="application/vnd.openxmlformats-package.relationships+xml"/>
  <Override PartName="/ppt/slides/_rels/slide24.xml.rels" ContentType="application/vnd.openxmlformats-package.relationships+xml"/>
  <Override PartName="/ppt/slides/_rels/slide25.xml.rels" ContentType="application/vnd.openxmlformats-package.relationships+xml"/>
  <Override PartName="/ppt/slides/_rels/slide26.xml.rels" ContentType="application/vnd.openxmlformats-package.relationships+xml"/>
  <Override PartName="/ppt/slides/_rels/slide27.xml.rels" ContentType="application/vnd.openxmlformats-package.relationships+xml"/>
  <Override PartName="/ppt/slides/_rels/slide28.xml.rels" ContentType="application/vnd.openxmlformats-package.relationships+xml"/>
  <Override PartName="/ppt/slides/_rels/slide29.xml.rels" ContentType="application/vnd.openxmlformats-package.relationships+xml"/>
  <Override PartName="/ppt/slides/_rels/slide30.xml.rels" ContentType="application/vnd.openxmlformats-package.relationships+xml"/>
  <Override PartName="/ppt/slides/_rels/slide31.xml.rels" ContentType="application/vnd.openxmlformats-package.relationships+xml"/>
  <Override PartName="/ppt/slides/_rels/slide32.xml.rels" ContentType="application/vnd.openxmlformats-package.relationships+xml"/>
  <Override PartName="/ppt/slides/_rels/slide33.xml.rels" ContentType="application/vnd.openxmlformats-package.relationships+xml"/>
  <Override PartName="/ppt/slides/_rels/slide34.xml.rels" ContentType="application/vnd.openxmlformats-package.relationships+xml"/>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
</Relationships>
</file>

<file path=ppt/presentation.xml><?xml version="1.0" encoding="utf-8"?>
<p:presentation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sldMasterIdLst>
    <p:sldMasterId id="2147483648" r:id="rId2"/>
    <p:sldMasterId id="2147483661" r:id="rId3"/>
  </p:sld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 id="286" r:id="rId34"/>
    <p:sldId id="287" r:id="rId35"/>
    <p:sldId id="288" r:id="rId36"/>
    <p:sldId id="289" r:id="rId37"/>
    <p:sldId id="290" r:id="rId38"/>
    <p:sldId id="291" r:id="rId39"/>
    <p:sldId id="292" r:id="rId40"/>
    <p:sldId id="293" r:id="rId41"/>
    <p:sldId id="294" r:id="rId42"/>
  </p:sldIdLst>
  <p:sldSz cx="10080625" cy="5670550"/>
  <p:notesSz cx="7559675" cy="10691812"/>
</p:presentation>
</file>

<file path=ppt/_rels/presentation.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Master" Target="slideMasters/slideMaster1.xml"/><Relationship Id="rId3" Type="http://schemas.openxmlformats.org/officeDocument/2006/relationships/slideMaster" Target="slideMasters/slideMaster2.xml"/><Relationship Id="rId4" Type="http://schemas.openxmlformats.org/officeDocument/2006/relationships/slide" Target="slides/slide1.xml"/><Relationship Id="rId5" Type="http://schemas.openxmlformats.org/officeDocument/2006/relationships/slide" Target="slides/slide2.xml"/><Relationship Id="rId6" Type="http://schemas.openxmlformats.org/officeDocument/2006/relationships/slide" Target="slides/slide3.xml"/><Relationship Id="rId7" Type="http://schemas.openxmlformats.org/officeDocument/2006/relationships/slide" Target="slides/slide4.xml"/><Relationship Id="rId8" Type="http://schemas.openxmlformats.org/officeDocument/2006/relationships/slide" Target="slides/slide5.xml"/><Relationship Id="rId9" Type="http://schemas.openxmlformats.org/officeDocument/2006/relationships/slide" Target="slides/slide6.xml"/><Relationship Id="rId10" Type="http://schemas.openxmlformats.org/officeDocument/2006/relationships/slide" Target="slides/slide7.xml"/><Relationship Id="rId11" Type="http://schemas.openxmlformats.org/officeDocument/2006/relationships/slide" Target="slides/slide8.xml"/><Relationship Id="rId12" Type="http://schemas.openxmlformats.org/officeDocument/2006/relationships/slide" Target="slides/slide9.xml"/><Relationship Id="rId13" Type="http://schemas.openxmlformats.org/officeDocument/2006/relationships/slide" Target="slides/slide10.xml"/><Relationship Id="rId14" Type="http://schemas.openxmlformats.org/officeDocument/2006/relationships/slide" Target="slides/slide11.xml"/><Relationship Id="rId15" Type="http://schemas.openxmlformats.org/officeDocument/2006/relationships/slide" Target="slides/slide12.xml"/><Relationship Id="rId16" Type="http://schemas.openxmlformats.org/officeDocument/2006/relationships/slide" Target="slides/slide13.xml"/><Relationship Id="rId17" Type="http://schemas.openxmlformats.org/officeDocument/2006/relationships/slide" Target="slides/slide14.xml"/><Relationship Id="rId18" Type="http://schemas.openxmlformats.org/officeDocument/2006/relationships/slide" Target="slides/slide15.xml"/><Relationship Id="rId19" Type="http://schemas.openxmlformats.org/officeDocument/2006/relationships/slide" Target="slides/slide16.xml"/><Relationship Id="rId20" Type="http://schemas.openxmlformats.org/officeDocument/2006/relationships/slide" Target="slides/slide17.xml"/><Relationship Id="rId21" Type="http://schemas.openxmlformats.org/officeDocument/2006/relationships/slide" Target="slides/slide18.xml"/><Relationship Id="rId22" Type="http://schemas.openxmlformats.org/officeDocument/2006/relationships/slide" Target="slides/slide19.xml"/><Relationship Id="rId23" Type="http://schemas.openxmlformats.org/officeDocument/2006/relationships/slide" Target="slides/slide20.xml"/><Relationship Id="rId24" Type="http://schemas.openxmlformats.org/officeDocument/2006/relationships/slide" Target="slides/slide21.xml"/><Relationship Id="rId25" Type="http://schemas.openxmlformats.org/officeDocument/2006/relationships/slide" Target="slides/slide22.xml"/><Relationship Id="rId26" Type="http://schemas.openxmlformats.org/officeDocument/2006/relationships/slide" Target="slides/slide23.xml"/><Relationship Id="rId27" Type="http://schemas.openxmlformats.org/officeDocument/2006/relationships/slide" Target="slides/slide24.xml"/><Relationship Id="rId28" Type="http://schemas.openxmlformats.org/officeDocument/2006/relationships/slide" Target="slides/slide25.xml"/><Relationship Id="rId29" Type="http://schemas.openxmlformats.org/officeDocument/2006/relationships/slide" Target="slides/slide26.xml"/><Relationship Id="rId30" Type="http://schemas.openxmlformats.org/officeDocument/2006/relationships/slide" Target="slides/slide27.xml"/><Relationship Id="rId31" Type="http://schemas.openxmlformats.org/officeDocument/2006/relationships/slide" Target="slides/slide28.xml"/><Relationship Id="rId32" Type="http://schemas.openxmlformats.org/officeDocument/2006/relationships/slide" Target="slides/slide29.xml"/><Relationship Id="rId33" Type="http://schemas.openxmlformats.org/officeDocument/2006/relationships/slide" Target="slides/slide30.xml"/><Relationship Id="rId34" Type="http://schemas.openxmlformats.org/officeDocument/2006/relationships/slide" Target="slides/slide31.xml"/><Relationship Id="rId35" Type="http://schemas.openxmlformats.org/officeDocument/2006/relationships/slide" Target="slides/slide32.xml"/><Relationship Id="rId36" Type="http://schemas.openxmlformats.org/officeDocument/2006/relationships/slide" Target="slides/slide33.xml"/><Relationship Id="rId37" Type="http://schemas.openxmlformats.org/officeDocument/2006/relationships/slide" Target="slides/slide34.xml"/><Relationship Id="rId38" Type="http://schemas.openxmlformats.org/officeDocument/2006/relationships/slide" Target="slides/slide35.xml"/><Relationship Id="rId39" Type="http://schemas.openxmlformats.org/officeDocument/2006/relationships/slide" Target="slides/slide36.xml"/><Relationship Id="rId40" Type="http://schemas.openxmlformats.org/officeDocument/2006/relationships/slide" Target="slides/slide37.xml"/><Relationship Id="rId41" Type="http://schemas.openxmlformats.org/officeDocument/2006/relationships/slide" Target="slides/slide38.xml"/><Relationship Id="rId42" Type="http://schemas.openxmlformats.org/officeDocument/2006/relationships/slide" Target="slides/slide39.xml"/>
</Relationship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8.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9.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20.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1.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2.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3.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4.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1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23" name="PlaceHolder 1"/>
          <p:cNvSpPr>
            <a:spLocks noGrp="1"/>
          </p:cNvSpPr>
          <p:nvPr>
            <p:ph type="title"/>
          </p:nvPr>
        </p:nvSpPr>
        <p:spPr>
          <a:xfrm>
            <a:off x="504000" y="226080"/>
            <a:ext cx="9071640" cy="946440"/>
          </a:xfrm>
          <a:prstGeom prst="rect">
            <a:avLst/>
          </a:prstGeom>
        </p:spPr>
        <p:txBody>
          <a:bodyPr lIns="0" rIns="0" tIns="0" bIns="0" anchor="ctr"/>
          <a:p>
            <a:pPr algn="ctr"/>
            <a:endParaRPr b="0" lang="en-US" sz="4400" spc="-1" strike="noStrike" cap="all">
              <a:latin typeface="Arial"/>
            </a:endParaRPr>
          </a:p>
        </p:txBody>
      </p:sp>
      <p:sp>
        <p:nvSpPr>
          <p:cNvPr id="24" name="PlaceHolder 2"/>
          <p:cNvSpPr>
            <a:spLocks noGrp="1"/>
          </p:cNvSpPr>
          <p:nvPr>
            <p:ph type="body"/>
          </p:nvPr>
        </p:nvSpPr>
        <p:spPr>
          <a:xfrm>
            <a:off x="504000" y="1326600"/>
            <a:ext cx="9071640" cy="1568160"/>
          </a:xfrm>
          <a:prstGeom prst="rect">
            <a:avLst/>
          </a:prstGeom>
        </p:spPr>
        <p:txBody>
          <a:bodyPr lIns="0" rIns="0" tIns="0" bIns="0">
            <a:normAutofit/>
          </a:bodyPr>
          <a:p>
            <a:endParaRPr b="0" lang="en-US" sz="3200" spc="-1" strike="noStrike">
              <a:latin typeface="Arial Narrow"/>
            </a:endParaRPr>
          </a:p>
        </p:txBody>
      </p:sp>
      <p:sp>
        <p:nvSpPr>
          <p:cNvPr id="25" name="PlaceHolder 3"/>
          <p:cNvSpPr>
            <a:spLocks noGrp="1"/>
          </p:cNvSpPr>
          <p:nvPr>
            <p:ph type="body"/>
          </p:nvPr>
        </p:nvSpPr>
        <p:spPr>
          <a:xfrm>
            <a:off x="504000" y="3044160"/>
            <a:ext cx="9071640" cy="1568160"/>
          </a:xfrm>
          <a:prstGeom prst="rect">
            <a:avLst/>
          </a:prstGeom>
        </p:spPr>
        <p:txBody>
          <a:bodyPr lIns="0" rIns="0" tIns="0" bIns="0">
            <a:normAutofit/>
          </a:bodyPr>
          <a:p>
            <a:endParaRPr b="0" lang="en-US" sz="3200" spc="-1" strike="noStrike">
              <a:latin typeface="Arial Narrow"/>
            </a:endParaRPr>
          </a:p>
        </p:txBody>
      </p:sp>
    </p:spTree>
  </p:cSld>
</p:sldLayout>
</file>

<file path=ppt/slideLayouts/slideLayout1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26" name="PlaceHolder 1"/>
          <p:cNvSpPr>
            <a:spLocks noGrp="1"/>
          </p:cNvSpPr>
          <p:nvPr>
            <p:ph type="title"/>
          </p:nvPr>
        </p:nvSpPr>
        <p:spPr>
          <a:xfrm>
            <a:off x="504000" y="226080"/>
            <a:ext cx="9071640" cy="946440"/>
          </a:xfrm>
          <a:prstGeom prst="rect">
            <a:avLst/>
          </a:prstGeom>
        </p:spPr>
        <p:txBody>
          <a:bodyPr lIns="0" rIns="0" tIns="0" bIns="0" anchor="ctr"/>
          <a:p>
            <a:pPr algn="ctr"/>
            <a:endParaRPr b="0" lang="en-US" sz="4400" spc="-1" strike="noStrike" cap="all">
              <a:latin typeface="Arial"/>
            </a:endParaRPr>
          </a:p>
        </p:txBody>
      </p:sp>
      <p:sp>
        <p:nvSpPr>
          <p:cNvPr id="27" name="PlaceHolder 2"/>
          <p:cNvSpPr>
            <a:spLocks noGrp="1"/>
          </p:cNvSpPr>
          <p:nvPr>
            <p:ph type="body"/>
          </p:nvPr>
        </p:nvSpPr>
        <p:spPr>
          <a:xfrm>
            <a:off x="504000" y="1326600"/>
            <a:ext cx="4426920" cy="1568160"/>
          </a:xfrm>
          <a:prstGeom prst="rect">
            <a:avLst/>
          </a:prstGeom>
        </p:spPr>
        <p:txBody>
          <a:bodyPr lIns="0" rIns="0" tIns="0" bIns="0">
            <a:normAutofit/>
          </a:bodyPr>
          <a:p>
            <a:endParaRPr b="0" lang="en-US" sz="3200" spc="-1" strike="noStrike">
              <a:latin typeface="Arial Narrow"/>
            </a:endParaRPr>
          </a:p>
        </p:txBody>
      </p:sp>
      <p:sp>
        <p:nvSpPr>
          <p:cNvPr id="28" name="PlaceHolder 3"/>
          <p:cNvSpPr>
            <a:spLocks noGrp="1"/>
          </p:cNvSpPr>
          <p:nvPr>
            <p:ph type="body"/>
          </p:nvPr>
        </p:nvSpPr>
        <p:spPr>
          <a:xfrm>
            <a:off x="5152680" y="1326600"/>
            <a:ext cx="4426920" cy="1568160"/>
          </a:xfrm>
          <a:prstGeom prst="rect">
            <a:avLst/>
          </a:prstGeom>
        </p:spPr>
        <p:txBody>
          <a:bodyPr lIns="0" rIns="0" tIns="0" bIns="0">
            <a:normAutofit/>
          </a:bodyPr>
          <a:p>
            <a:endParaRPr b="0" lang="en-US" sz="3200" spc="-1" strike="noStrike">
              <a:latin typeface="Arial Narrow"/>
            </a:endParaRPr>
          </a:p>
        </p:txBody>
      </p:sp>
      <p:sp>
        <p:nvSpPr>
          <p:cNvPr id="29" name="PlaceHolder 4"/>
          <p:cNvSpPr>
            <a:spLocks noGrp="1"/>
          </p:cNvSpPr>
          <p:nvPr>
            <p:ph type="body"/>
          </p:nvPr>
        </p:nvSpPr>
        <p:spPr>
          <a:xfrm>
            <a:off x="504000" y="3044160"/>
            <a:ext cx="4426920" cy="1568160"/>
          </a:xfrm>
          <a:prstGeom prst="rect">
            <a:avLst/>
          </a:prstGeom>
        </p:spPr>
        <p:txBody>
          <a:bodyPr lIns="0" rIns="0" tIns="0" bIns="0">
            <a:normAutofit/>
          </a:bodyPr>
          <a:p>
            <a:endParaRPr b="0" lang="en-US" sz="3200" spc="-1" strike="noStrike">
              <a:latin typeface="Arial Narrow"/>
            </a:endParaRPr>
          </a:p>
        </p:txBody>
      </p:sp>
      <p:sp>
        <p:nvSpPr>
          <p:cNvPr id="30" name="PlaceHolder 5"/>
          <p:cNvSpPr>
            <a:spLocks noGrp="1"/>
          </p:cNvSpPr>
          <p:nvPr>
            <p:ph type="body"/>
          </p:nvPr>
        </p:nvSpPr>
        <p:spPr>
          <a:xfrm>
            <a:off x="5152680" y="3044160"/>
            <a:ext cx="4426920" cy="1568160"/>
          </a:xfrm>
          <a:prstGeom prst="rect">
            <a:avLst/>
          </a:prstGeom>
        </p:spPr>
        <p:txBody>
          <a:bodyPr lIns="0" rIns="0" tIns="0" bIns="0">
            <a:normAutofit/>
          </a:bodyPr>
          <a:p>
            <a:endParaRPr b="0" lang="en-US" sz="3200" spc="-1" strike="noStrike">
              <a:latin typeface="Arial Narrow"/>
            </a:endParaRPr>
          </a:p>
        </p:txBody>
      </p:sp>
    </p:spTree>
  </p:cSld>
</p:sldLayout>
</file>

<file path=ppt/slideLayouts/slideLayout1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31" name="PlaceHolder 1"/>
          <p:cNvSpPr>
            <a:spLocks noGrp="1"/>
          </p:cNvSpPr>
          <p:nvPr>
            <p:ph type="title"/>
          </p:nvPr>
        </p:nvSpPr>
        <p:spPr>
          <a:xfrm>
            <a:off x="504000" y="226080"/>
            <a:ext cx="9071640" cy="946440"/>
          </a:xfrm>
          <a:prstGeom prst="rect">
            <a:avLst/>
          </a:prstGeom>
        </p:spPr>
        <p:txBody>
          <a:bodyPr lIns="0" rIns="0" tIns="0" bIns="0" anchor="ctr"/>
          <a:p>
            <a:pPr algn="ctr"/>
            <a:endParaRPr b="0" lang="en-US" sz="4400" spc="-1" strike="noStrike" cap="all">
              <a:latin typeface="Arial"/>
            </a:endParaRPr>
          </a:p>
        </p:txBody>
      </p:sp>
      <p:sp>
        <p:nvSpPr>
          <p:cNvPr id="32" name="PlaceHolder 2"/>
          <p:cNvSpPr>
            <a:spLocks noGrp="1"/>
          </p:cNvSpPr>
          <p:nvPr>
            <p:ph type="body"/>
          </p:nvPr>
        </p:nvSpPr>
        <p:spPr>
          <a:xfrm>
            <a:off x="504000" y="1326600"/>
            <a:ext cx="2920680" cy="1568160"/>
          </a:xfrm>
          <a:prstGeom prst="rect">
            <a:avLst/>
          </a:prstGeom>
        </p:spPr>
        <p:txBody>
          <a:bodyPr lIns="0" rIns="0" tIns="0" bIns="0">
            <a:normAutofit/>
          </a:bodyPr>
          <a:p>
            <a:endParaRPr b="0" lang="en-US" sz="3200" spc="-1" strike="noStrike">
              <a:latin typeface="Arial Narrow"/>
            </a:endParaRPr>
          </a:p>
        </p:txBody>
      </p:sp>
      <p:sp>
        <p:nvSpPr>
          <p:cNvPr id="33" name="PlaceHolder 3"/>
          <p:cNvSpPr>
            <a:spLocks noGrp="1"/>
          </p:cNvSpPr>
          <p:nvPr>
            <p:ph type="body"/>
          </p:nvPr>
        </p:nvSpPr>
        <p:spPr>
          <a:xfrm>
            <a:off x="3571200" y="1326600"/>
            <a:ext cx="2920680" cy="1568160"/>
          </a:xfrm>
          <a:prstGeom prst="rect">
            <a:avLst/>
          </a:prstGeom>
        </p:spPr>
        <p:txBody>
          <a:bodyPr lIns="0" rIns="0" tIns="0" bIns="0">
            <a:normAutofit/>
          </a:bodyPr>
          <a:p>
            <a:endParaRPr b="0" lang="en-US" sz="3200" spc="-1" strike="noStrike">
              <a:latin typeface="Arial Narrow"/>
            </a:endParaRPr>
          </a:p>
        </p:txBody>
      </p:sp>
      <p:sp>
        <p:nvSpPr>
          <p:cNvPr id="34" name="PlaceHolder 4"/>
          <p:cNvSpPr>
            <a:spLocks noGrp="1"/>
          </p:cNvSpPr>
          <p:nvPr>
            <p:ph type="body"/>
          </p:nvPr>
        </p:nvSpPr>
        <p:spPr>
          <a:xfrm>
            <a:off x="6638040" y="1326600"/>
            <a:ext cx="2920680" cy="1568160"/>
          </a:xfrm>
          <a:prstGeom prst="rect">
            <a:avLst/>
          </a:prstGeom>
        </p:spPr>
        <p:txBody>
          <a:bodyPr lIns="0" rIns="0" tIns="0" bIns="0">
            <a:normAutofit/>
          </a:bodyPr>
          <a:p>
            <a:endParaRPr b="0" lang="en-US" sz="3200" spc="-1" strike="noStrike">
              <a:latin typeface="Arial Narrow"/>
            </a:endParaRPr>
          </a:p>
        </p:txBody>
      </p:sp>
      <p:sp>
        <p:nvSpPr>
          <p:cNvPr id="35" name="PlaceHolder 5"/>
          <p:cNvSpPr>
            <a:spLocks noGrp="1"/>
          </p:cNvSpPr>
          <p:nvPr>
            <p:ph type="body"/>
          </p:nvPr>
        </p:nvSpPr>
        <p:spPr>
          <a:xfrm>
            <a:off x="504000" y="3044160"/>
            <a:ext cx="2920680" cy="1568160"/>
          </a:xfrm>
          <a:prstGeom prst="rect">
            <a:avLst/>
          </a:prstGeom>
        </p:spPr>
        <p:txBody>
          <a:bodyPr lIns="0" rIns="0" tIns="0" bIns="0">
            <a:normAutofit/>
          </a:bodyPr>
          <a:p>
            <a:endParaRPr b="0" lang="en-US" sz="3200" spc="-1" strike="noStrike">
              <a:latin typeface="Arial Narrow"/>
            </a:endParaRPr>
          </a:p>
        </p:txBody>
      </p:sp>
      <p:sp>
        <p:nvSpPr>
          <p:cNvPr id="36" name="PlaceHolder 6"/>
          <p:cNvSpPr>
            <a:spLocks noGrp="1"/>
          </p:cNvSpPr>
          <p:nvPr>
            <p:ph type="body"/>
          </p:nvPr>
        </p:nvSpPr>
        <p:spPr>
          <a:xfrm>
            <a:off x="3571200" y="3044160"/>
            <a:ext cx="2920680" cy="1568160"/>
          </a:xfrm>
          <a:prstGeom prst="rect">
            <a:avLst/>
          </a:prstGeom>
        </p:spPr>
        <p:txBody>
          <a:bodyPr lIns="0" rIns="0" tIns="0" bIns="0">
            <a:normAutofit/>
          </a:bodyPr>
          <a:p>
            <a:endParaRPr b="0" lang="en-US" sz="3200" spc="-1" strike="noStrike">
              <a:latin typeface="Arial Narrow"/>
            </a:endParaRPr>
          </a:p>
        </p:txBody>
      </p:sp>
      <p:sp>
        <p:nvSpPr>
          <p:cNvPr id="37" name="PlaceHolder 7"/>
          <p:cNvSpPr>
            <a:spLocks noGrp="1"/>
          </p:cNvSpPr>
          <p:nvPr>
            <p:ph type="body"/>
          </p:nvPr>
        </p:nvSpPr>
        <p:spPr>
          <a:xfrm>
            <a:off x="6638040" y="3044160"/>
            <a:ext cx="2920680" cy="1568160"/>
          </a:xfrm>
          <a:prstGeom prst="rect">
            <a:avLst/>
          </a:prstGeom>
        </p:spPr>
        <p:txBody>
          <a:bodyPr lIns="0" rIns="0" tIns="0" bIns="0">
            <a:normAutofit/>
          </a:bodyPr>
          <a:p>
            <a:endParaRPr b="0" lang="en-US" sz="3200" spc="-1" strike="noStrike">
              <a:latin typeface="Arial Narrow"/>
            </a:endParaRPr>
          </a:p>
        </p:txBody>
      </p:sp>
    </p:spTree>
  </p:cSld>
</p:sldLayout>
</file>

<file path=ppt/slideLayouts/slideLayout1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1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43" name="PlaceHolder 1"/>
          <p:cNvSpPr>
            <a:spLocks noGrp="1"/>
          </p:cNvSpPr>
          <p:nvPr>
            <p:ph type="title"/>
          </p:nvPr>
        </p:nvSpPr>
        <p:spPr>
          <a:xfrm>
            <a:off x="504000" y="226080"/>
            <a:ext cx="9071640" cy="946440"/>
          </a:xfrm>
          <a:prstGeom prst="rect">
            <a:avLst/>
          </a:prstGeom>
        </p:spPr>
        <p:txBody>
          <a:bodyPr lIns="0" rIns="0" tIns="0" bIns="0" anchor="ctr"/>
          <a:p>
            <a:pPr algn="ctr"/>
            <a:endParaRPr b="0" lang="en-US" sz="4400" spc="-1" strike="noStrike" cap="all">
              <a:latin typeface="Arial"/>
            </a:endParaRPr>
          </a:p>
        </p:txBody>
      </p:sp>
      <p:sp>
        <p:nvSpPr>
          <p:cNvPr id="44" name="PlaceHolder 2"/>
          <p:cNvSpPr>
            <a:spLocks noGrp="1"/>
          </p:cNvSpPr>
          <p:nvPr>
            <p:ph type="subTitle"/>
          </p:nvPr>
        </p:nvSpPr>
        <p:spPr>
          <a:xfrm>
            <a:off x="504000" y="1326600"/>
            <a:ext cx="9071640" cy="3288240"/>
          </a:xfrm>
          <a:prstGeom prst="rect">
            <a:avLst/>
          </a:prstGeom>
        </p:spPr>
        <p:txBody>
          <a:bodyPr lIns="0" rIns="0" tIns="0" bIns="0" anchor="ctr"/>
          <a:p>
            <a:pPr algn="ctr"/>
            <a:endParaRPr b="0" lang="en-US" sz="4000" spc="-1" strike="noStrike">
              <a:solidFill>
                <a:srgbClr val="000000"/>
              </a:solidFill>
              <a:latin typeface="Arial"/>
            </a:endParaRPr>
          </a:p>
        </p:txBody>
      </p:sp>
    </p:spTree>
  </p:cSld>
</p:sldLayout>
</file>

<file path=ppt/slideLayouts/slideLayout1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45" name="PlaceHolder 1"/>
          <p:cNvSpPr>
            <a:spLocks noGrp="1"/>
          </p:cNvSpPr>
          <p:nvPr>
            <p:ph type="title"/>
          </p:nvPr>
        </p:nvSpPr>
        <p:spPr>
          <a:xfrm>
            <a:off x="504000" y="226080"/>
            <a:ext cx="9071640" cy="946440"/>
          </a:xfrm>
          <a:prstGeom prst="rect">
            <a:avLst/>
          </a:prstGeom>
        </p:spPr>
        <p:txBody>
          <a:bodyPr lIns="0" rIns="0" tIns="0" bIns="0" anchor="ctr"/>
          <a:p>
            <a:pPr algn="ctr"/>
            <a:endParaRPr b="0" lang="en-US" sz="4400" spc="-1" strike="noStrike" cap="all">
              <a:latin typeface="Arial"/>
            </a:endParaRPr>
          </a:p>
        </p:txBody>
      </p:sp>
      <p:sp>
        <p:nvSpPr>
          <p:cNvPr id="46" name="PlaceHolder 2"/>
          <p:cNvSpPr>
            <a:spLocks noGrp="1"/>
          </p:cNvSpPr>
          <p:nvPr>
            <p:ph type="body"/>
          </p:nvPr>
        </p:nvSpPr>
        <p:spPr>
          <a:xfrm>
            <a:off x="504000" y="1326600"/>
            <a:ext cx="9071640" cy="3288240"/>
          </a:xfrm>
          <a:prstGeom prst="rect">
            <a:avLst/>
          </a:prstGeom>
        </p:spPr>
        <p:txBody>
          <a:bodyPr lIns="0" rIns="0" tIns="0" bIns="0">
            <a:normAutofit/>
          </a:bodyPr>
          <a:p>
            <a:endParaRPr b="0" lang="en-US" sz="3200" spc="-1" strike="noStrike">
              <a:latin typeface="Arial Narrow"/>
            </a:endParaRPr>
          </a:p>
        </p:txBody>
      </p:sp>
    </p:spTree>
  </p:cSld>
</p:sldLayout>
</file>

<file path=ppt/slideLayouts/slideLayout1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47" name="PlaceHolder 1"/>
          <p:cNvSpPr>
            <a:spLocks noGrp="1"/>
          </p:cNvSpPr>
          <p:nvPr>
            <p:ph type="title"/>
          </p:nvPr>
        </p:nvSpPr>
        <p:spPr>
          <a:xfrm>
            <a:off x="504000" y="226080"/>
            <a:ext cx="9071640" cy="946440"/>
          </a:xfrm>
          <a:prstGeom prst="rect">
            <a:avLst/>
          </a:prstGeom>
        </p:spPr>
        <p:txBody>
          <a:bodyPr lIns="0" rIns="0" tIns="0" bIns="0" anchor="ctr"/>
          <a:p>
            <a:pPr algn="ctr"/>
            <a:endParaRPr b="0" lang="en-US" sz="4400" spc="-1" strike="noStrike" cap="all">
              <a:latin typeface="Arial"/>
            </a:endParaRPr>
          </a:p>
        </p:txBody>
      </p:sp>
      <p:sp>
        <p:nvSpPr>
          <p:cNvPr id="48" name="PlaceHolder 2"/>
          <p:cNvSpPr>
            <a:spLocks noGrp="1"/>
          </p:cNvSpPr>
          <p:nvPr>
            <p:ph type="body"/>
          </p:nvPr>
        </p:nvSpPr>
        <p:spPr>
          <a:xfrm>
            <a:off x="504000" y="1326600"/>
            <a:ext cx="4426920" cy="3288240"/>
          </a:xfrm>
          <a:prstGeom prst="rect">
            <a:avLst/>
          </a:prstGeom>
        </p:spPr>
        <p:txBody>
          <a:bodyPr lIns="0" rIns="0" tIns="0" bIns="0">
            <a:normAutofit/>
          </a:bodyPr>
          <a:p>
            <a:endParaRPr b="0" lang="en-US" sz="3200" spc="-1" strike="noStrike">
              <a:latin typeface="Arial Narrow"/>
            </a:endParaRPr>
          </a:p>
        </p:txBody>
      </p:sp>
      <p:sp>
        <p:nvSpPr>
          <p:cNvPr id="49" name="PlaceHolder 3"/>
          <p:cNvSpPr>
            <a:spLocks noGrp="1"/>
          </p:cNvSpPr>
          <p:nvPr>
            <p:ph type="body"/>
          </p:nvPr>
        </p:nvSpPr>
        <p:spPr>
          <a:xfrm>
            <a:off x="5152680" y="1326600"/>
            <a:ext cx="4426920" cy="3288240"/>
          </a:xfrm>
          <a:prstGeom prst="rect">
            <a:avLst/>
          </a:prstGeom>
        </p:spPr>
        <p:txBody>
          <a:bodyPr lIns="0" rIns="0" tIns="0" bIns="0">
            <a:normAutofit/>
          </a:bodyPr>
          <a:p>
            <a:endParaRPr b="0" lang="en-US" sz="3200" spc="-1" strike="noStrike">
              <a:latin typeface="Arial Narrow"/>
            </a:endParaRPr>
          </a:p>
        </p:txBody>
      </p:sp>
    </p:spTree>
  </p:cSld>
</p:sldLayout>
</file>

<file path=ppt/slideLayouts/slideLayout1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50" name="PlaceHolder 1"/>
          <p:cNvSpPr>
            <a:spLocks noGrp="1"/>
          </p:cNvSpPr>
          <p:nvPr>
            <p:ph type="title"/>
          </p:nvPr>
        </p:nvSpPr>
        <p:spPr>
          <a:xfrm>
            <a:off x="504000" y="226080"/>
            <a:ext cx="9071640" cy="946440"/>
          </a:xfrm>
          <a:prstGeom prst="rect">
            <a:avLst/>
          </a:prstGeom>
        </p:spPr>
        <p:txBody>
          <a:bodyPr lIns="0" rIns="0" tIns="0" bIns="0" anchor="ctr"/>
          <a:p>
            <a:pPr algn="ctr"/>
            <a:endParaRPr b="0" lang="en-US" sz="4400" spc="-1" strike="noStrike" cap="all">
              <a:latin typeface="Arial"/>
            </a:endParaRPr>
          </a:p>
        </p:txBody>
      </p:sp>
    </p:spTree>
  </p:cSld>
</p:sldLayout>
</file>

<file path=ppt/slideLayouts/slideLayout1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51" name="PlaceHolder 1"/>
          <p:cNvSpPr>
            <a:spLocks noGrp="1"/>
          </p:cNvSpPr>
          <p:nvPr>
            <p:ph type="subTitle"/>
          </p:nvPr>
        </p:nvSpPr>
        <p:spPr>
          <a:xfrm>
            <a:off x="504000" y="226080"/>
            <a:ext cx="9071640" cy="4388400"/>
          </a:xfrm>
          <a:prstGeom prst="rect">
            <a:avLst/>
          </a:prstGeom>
        </p:spPr>
        <p:txBody>
          <a:bodyPr lIns="0" rIns="0" tIns="0" bIns="0" anchor="ctr"/>
          <a:p>
            <a:pPr algn="ctr"/>
            <a:endParaRPr b="0" lang="en-US" sz="4000" spc="-1" strike="noStrike">
              <a:solidFill>
                <a:srgbClr val="000000"/>
              </a:solidFill>
              <a:latin typeface="Arial"/>
            </a:endParaRPr>
          </a:p>
        </p:txBody>
      </p:sp>
    </p:spTree>
  </p:cSld>
</p:sldLayout>
</file>

<file path=ppt/slideLayouts/slideLayout1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52" name="PlaceHolder 1"/>
          <p:cNvSpPr>
            <a:spLocks noGrp="1"/>
          </p:cNvSpPr>
          <p:nvPr>
            <p:ph type="title"/>
          </p:nvPr>
        </p:nvSpPr>
        <p:spPr>
          <a:xfrm>
            <a:off x="504000" y="226080"/>
            <a:ext cx="9071640" cy="946440"/>
          </a:xfrm>
          <a:prstGeom prst="rect">
            <a:avLst/>
          </a:prstGeom>
        </p:spPr>
        <p:txBody>
          <a:bodyPr lIns="0" rIns="0" tIns="0" bIns="0" anchor="ctr"/>
          <a:p>
            <a:pPr algn="ctr"/>
            <a:endParaRPr b="0" lang="en-US" sz="4400" spc="-1" strike="noStrike" cap="all">
              <a:latin typeface="Arial"/>
            </a:endParaRPr>
          </a:p>
        </p:txBody>
      </p:sp>
      <p:sp>
        <p:nvSpPr>
          <p:cNvPr id="53" name="PlaceHolder 2"/>
          <p:cNvSpPr>
            <a:spLocks noGrp="1"/>
          </p:cNvSpPr>
          <p:nvPr>
            <p:ph type="body"/>
          </p:nvPr>
        </p:nvSpPr>
        <p:spPr>
          <a:xfrm>
            <a:off x="504000" y="1326600"/>
            <a:ext cx="4426920" cy="1568160"/>
          </a:xfrm>
          <a:prstGeom prst="rect">
            <a:avLst/>
          </a:prstGeom>
        </p:spPr>
        <p:txBody>
          <a:bodyPr lIns="0" rIns="0" tIns="0" bIns="0">
            <a:normAutofit/>
          </a:bodyPr>
          <a:p>
            <a:endParaRPr b="0" lang="en-US" sz="3200" spc="-1" strike="noStrike">
              <a:latin typeface="Arial Narrow"/>
            </a:endParaRPr>
          </a:p>
        </p:txBody>
      </p:sp>
      <p:sp>
        <p:nvSpPr>
          <p:cNvPr id="54" name="PlaceHolder 3"/>
          <p:cNvSpPr>
            <a:spLocks noGrp="1"/>
          </p:cNvSpPr>
          <p:nvPr>
            <p:ph type="body"/>
          </p:nvPr>
        </p:nvSpPr>
        <p:spPr>
          <a:xfrm>
            <a:off x="5152680" y="1326600"/>
            <a:ext cx="4426920" cy="3288240"/>
          </a:xfrm>
          <a:prstGeom prst="rect">
            <a:avLst/>
          </a:prstGeom>
        </p:spPr>
        <p:txBody>
          <a:bodyPr lIns="0" rIns="0" tIns="0" bIns="0">
            <a:normAutofit/>
          </a:bodyPr>
          <a:p>
            <a:endParaRPr b="0" lang="en-US" sz="3200" spc="-1" strike="noStrike">
              <a:latin typeface="Arial Narrow"/>
            </a:endParaRPr>
          </a:p>
        </p:txBody>
      </p:sp>
      <p:sp>
        <p:nvSpPr>
          <p:cNvPr id="55" name="PlaceHolder 4"/>
          <p:cNvSpPr>
            <a:spLocks noGrp="1"/>
          </p:cNvSpPr>
          <p:nvPr>
            <p:ph type="body"/>
          </p:nvPr>
        </p:nvSpPr>
        <p:spPr>
          <a:xfrm>
            <a:off x="504000" y="3044160"/>
            <a:ext cx="4426920" cy="1568160"/>
          </a:xfrm>
          <a:prstGeom prst="rect">
            <a:avLst/>
          </a:prstGeom>
        </p:spPr>
        <p:txBody>
          <a:bodyPr lIns="0" rIns="0" tIns="0" bIns="0">
            <a:normAutofit/>
          </a:bodyPr>
          <a:p>
            <a:endParaRPr b="0" lang="en-US" sz="3200" spc="-1" strike="noStrike">
              <a:latin typeface="Arial Narrow"/>
            </a:endParaRPr>
          </a:p>
        </p:txBody>
      </p:sp>
    </p:spTree>
  </p:cSld>
</p:sldLayout>
</file>

<file path=ppt/slideLayouts/slideLayout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2" name="PlaceHolder 1"/>
          <p:cNvSpPr>
            <a:spLocks noGrp="1"/>
          </p:cNvSpPr>
          <p:nvPr>
            <p:ph type="title"/>
          </p:nvPr>
        </p:nvSpPr>
        <p:spPr>
          <a:xfrm>
            <a:off x="504000" y="226080"/>
            <a:ext cx="9071640" cy="946440"/>
          </a:xfrm>
          <a:prstGeom prst="rect">
            <a:avLst/>
          </a:prstGeom>
        </p:spPr>
        <p:txBody>
          <a:bodyPr lIns="0" rIns="0" tIns="0" bIns="0" anchor="ctr"/>
          <a:p>
            <a:pPr algn="ctr"/>
            <a:endParaRPr b="0" lang="en-US" sz="4400" spc="-1" strike="noStrike" cap="all">
              <a:latin typeface="Arial"/>
            </a:endParaRPr>
          </a:p>
        </p:txBody>
      </p:sp>
      <p:sp>
        <p:nvSpPr>
          <p:cNvPr id="3" name="PlaceHolder 2"/>
          <p:cNvSpPr>
            <a:spLocks noGrp="1"/>
          </p:cNvSpPr>
          <p:nvPr>
            <p:ph type="subTitle"/>
          </p:nvPr>
        </p:nvSpPr>
        <p:spPr>
          <a:xfrm>
            <a:off x="504000" y="1326600"/>
            <a:ext cx="9071640" cy="3288240"/>
          </a:xfrm>
          <a:prstGeom prst="rect">
            <a:avLst/>
          </a:prstGeom>
        </p:spPr>
        <p:txBody>
          <a:bodyPr lIns="0" rIns="0" tIns="0" bIns="0" anchor="ctr"/>
          <a:p>
            <a:pPr algn="ctr"/>
            <a:endParaRPr b="0" lang="en-US" sz="4000" spc="-1" strike="noStrike">
              <a:solidFill>
                <a:srgbClr val="000000"/>
              </a:solidFill>
              <a:latin typeface="Arial"/>
            </a:endParaRPr>
          </a:p>
        </p:txBody>
      </p:sp>
    </p:spTree>
  </p:cSld>
</p:sldLayout>
</file>

<file path=ppt/slideLayouts/slideLayout2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56" name="PlaceHolder 1"/>
          <p:cNvSpPr>
            <a:spLocks noGrp="1"/>
          </p:cNvSpPr>
          <p:nvPr>
            <p:ph type="title"/>
          </p:nvPr>
        </p:nvSpPr>
        <p:spPr>
          <a:xfrm>
            <a:off x="504000" y="226080"/>
            <a:ext cx="9071640" cy="946440"/>
          </a:xfrm>
          <a:prstGeom prst="rect">
            <a:avLst/>
          </a:prstGeom>
        </p:spPr>
        <p:txBody>
          <a:bodyPr lIns="0" rIns="0" tIns="0" bIns="0" anchor="ctr"/>
          <a:p>
            <a:pPr algn="ctr"/>
            <a:endParaRPr b="0" lang="en-US" sz="4400" spc="-1" strike="noStrike" cap="all">
              <a:latin typeface="Arial"/>
            </a:endParaRPr>
          </a:p>
        </p:txBody>
      </p:sp>
      <p:sp>
        <p:nvSpPr>
          <p:cNvPr id="57" name="PlaceHolder 2"/>
          <p:cNvSpPr>
            <a:spLocks noGrp="1"/>
          </p:cNvSpPr>
          <p:nvPr>
            <p:ph type="body"/>
          </p:nvPr>
        </p:nvSpPr>
        <p:spPr>
          <a:xfrm>
            <a:off x="504000" y="1326600"/>
            <a:ext cx="4426920" cy="3288240"/>
          </a:xfrm>
          <a:prstGeom prst="rect">
            <a:avLst/>
          </a:prstGeom>
        </p:spPr>
        <p:txBody>
          <a:bodyPr lIns="0" rIns="0" tIns="0" bIns="0">
            <a:normAutofit/>
          </a:bodyPr>
          <a:p>
            <a:endParaRPr b="0" lang="en-US" sz="3200" spc="-1" strike="noStrike">
              <a:latin typeface="Arial Narrow"/>
            </a:endParaRPr>
          </a:p>
        </p:txBody>
      </p:sp>
      <p:sp>
        <p:nvSpPr>
          <p:cNvPr id="58" name="PlaceHolder 3"/>
          <p:cNvSpPr>
            <a:spLocks noGrp="1"/>
          </p:cNvSpPr>
          <p:nvPr>
            <p:ph type="body"/>
          </p:nvPr>
        </p:nvSpPr>
        <p:spPr>
          <a:xfrm>
            <a:off x="5152680" y="1326600"/>
            <a:ext cx="4426920" cy="1568160"/>
          </a:xfrm>
          <a:prstGeom prst="rect">
            <a:avLst/>
          </a:prstGeom>
        </p:spPr>
        <p:txBody>
          <a:bodyPr lIns="0" rIns="0" tIns="0" bIns="0">
            <a:normAutofit/>
          </a:bodyPr>
          <a:p>
            <a:endParaRPr b="0" lang="en-US" sz="3200" spc="-1" strike="noStrike">
              <a:latin typeface="Arial Narrow"/>
            </a:endParaRPr>
          </a:p>
        </p:txBody>
      </p:sp>
      <p:sp>
        <p:nvSpPr>
          <p:cNvPr id="59" name="PlaceHolder 4"/>
          <p:cNvSpPr>
            <a:spLocks noGrp="1"/>
          </p:cNvSpPr>
          <p:nvPr>
            <p:ph type="body"/>
          </p:nvPr>
        </p:nvSpPr>
        <p:spPr>
          <a:xfrm>
            <a:off x="5152680" y="3044160"/>
            <a:ext cx="4426920" cy="1568160"/>
          </a:xfrm>
          <a:prstGeom prst="rect">
            <a:avLst/>
          </a:prstGeom>
        </p:spPr>
        <p:txBody>
          <a:bodyPr lIns="0" rIns="0" tIns="0" bIns="0">
            <a:normAutofit/>
          </a:bodyPr>
          <a:p>
            <a:endParaRPr b="0" lang="en-US" sz="3200" spc="-1" strike="noStrike">
              <a:latin typeface="Arial Narrow"/>
            </a:endParaRPr>
          </a:p>
        </p:txBody>
      </p:sp>
    </p:spTree>
  </p:cSld>
</p:sldLayout>
</file>

<file path=ppt/slideLayouts/slideLayout2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60" name="PlaceHolder 1"/>
          <p:cNvSpPr>
            <a:spLocks noGrp="1"/>
          </p:cNvSpPr>
          <p:nvPr>
            <p:ph type="title"/>
          </p:nvPr>
        </p:nvSpPr>
        <p:spPr>
          <a:xfrm>
            <a:off x="504000" y="226080"/>
            <a:ext cx="9071640" cy="946440"/>
          </a:xfrm>
          <a:prstGeom prst="rect">
            <a:avLst/>
          </a:prstGeom>
        </p:spPr>
        <p:txBody>
          <a:bodyPr lIns="0" rIns="0" tIns="0" bIns="0" anchor="ctr"/>
          <a:p>
            <a:pPr algn="ctr"/>
            <a:endParaRPr b="0" lang="en-US" sz="4400" spc="-1" strike="noStrike" cap="all">
              <a:latin typeface="Arial"/>
            </a:endParaRPr>
          </a:p>
        </p:txBody>
      </p:sp>
      <p:sp>
        <p:nvSpPr>
          <p:cNvPr id="61" name="PlaceHolder 2"/>
          <p:cNvSpPr>
            <a:spLocks noGrp="1"/>
          </p:cNvSpPr>
          <p:nvPr>
            <p:ph type="body"/>
          </p:nvPr>
        </p:nvSpPr>
        <p:spPr>
          <a:xfrm>
            <a:off x="504000" y="1326600"/>
            <a:ext cx="4426920" cy="1568160"/>
          </a:xfrm>
          <a:prstGeom prst="rect">
            <a:avLst/>
          </a:prstGeom>
        </p:spPr>
        <p:txBody>
          <a:bodyPr lIns="0" rIns="0" tIns="0" bIns="0">
            <a:normAutofit/>
          </a:bodyPr>
          <a:p>
            <a:endParaRPr b="0" lang="en-US" sz="3200" spc="-1" strike="noStrike">
              <a:latin typeface="Arial Narrow"/>
            </a:endParaRPr>
          </a:p>
        </p:txBody>
      </p:sp>
      <p:sp>
        <p:nvSpPr>
          <p:cNvPr id="62" name="PlaceHolder 3"/>
          <p:cNvSpPr>
            <a:spLocks noGrp="1"/>
          </p:cNvSpPr>
          <p:nvPr>
            <p:ph type="body"/>
          </p:nvPr>
        </p:nvSpPr>
        <p:spPr>
          <a:xfrm>
            <a:off x="5152680" y="1326600"/>
            <a:ext cx="4426920" cy="1568160"/>
          </a:xfrm>
          <a:prstGeom prst="rect">
            <a:avLst/>
          </a:prstGeom>
        </p:spPr>
        <p:txBody>
          <a:bodyPr lIns="0" rIns="0" tIns="0" bIns="0">
            <a:normAutofit/>
          </a:bodyPr>
          <a:p>
            <a:endParaRPr b="0" lang="en-US" sz="3200" spc="-1" strike="noStrike">
              <a:latin typeface="Arial Narrow"/>
            </a:endParaRPr>
          </a:p>
        </p:txBody>
      </p:sp>
      <p:sp>
        <p:nvSpPr>
          <p:cNvPr id="63" name="PlaceHolder 4"/>
          <p:cNvSpPr>
            <a:spLocks noGrp="1"/>
          </p:cNvSpPr>
          <p:nvPr>
            <p:ph type="body"/>
          </p:nvPr>
        </p:nvSpPr>
        <p:spPr>
          <a:xfrm>
            <a:off x="504000" y="3044160"/>
            <a:ext cx="9071640" cy="1568160"/>
          </a:xfrm>
          <a:prstGeom prst="rect">
            <a:avLst/>
          </a:prstGeom>
        </p:spPr>
        <p:txBody>
          <a:bodyPr lIns="0" rIns="0" tIns="0" bIns="0">
            <a:normAutofit/>
          </a:bodyPr>
          <a:p>
            <a:endParaRPr b="0" lang="en-US" sz="3200" spc="-1" strike="noStrike">
              <a:latin typeface="Arial Narrow"/>
            </a:endParaRPr>
          </a:p>
        </p:txBody>
      </p:sp>
    </p:spTree>
  </p:cSld>
</p:sldLayout>
</file>

<file path=ppt/slideLayouts/slideLayout2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64" name="PlaceHolder 1"/>
          <p:cNvSpPr>
            <a:spLocks noGrp="1"/>
          </p:cNvSpPr>
          <p:nvPr>
            <p:ph type="title"/>
          </p:nvPr>
        </p:nvSpPr>
        <p:spPr>
          <a:xfrm>
            <a:off x="504000" y="226080"/>
            <a:ext cx="9071640" cy="946440"/>
          </a:xfrm>
          <a:prstGeom prst="rect">
            <a:avLst/>
          </a:prstGeom>
        </p:spPr>
        <p:txBody>
          <a:bodyPr lIns="0" rIns="0" tIns="0" bIns="0" anchor="ctr"/>
          <a:p>
            <a:pPr algn="ctr"/>
            <a:endParaRPr b="0" lang="en-US" sz="4400" spc="-1" strike="noStrike" cap="all">
              <a:latin typeface="Arial"/>
            </a:endParaRPr>
          </a:p>
        </p:txBody>
      </p:sp>
      <p:sp>
        <p:nvSpPr>
          <p:cNvPr id="65" name="PlaceHolder 2"/>
          <p:cNvSpPr>
            <a:spLocks noGrp="1"/>
          </p:cNvSpPr>
          <p:nvPr>
            <p:ph type="body"/>
          </p:nvPr>
        </p:nvSpPr>
        <p:spPr>
          <a:xfrm>
            <a:off x="504000" y="1326600"/>
            <a:ext cx="9071640" cy="1568160"/>
          </a:xfrm>
          <a:prstGeom prst="rect">
            <a:avLst/>
          </a:prstGeom>
        </p:spPr>
        <p:txBody>
          <a:bodyPr lIns="0" rIns="0" tIns="0" bIns="0">
            <a:normAutofit/>
          </a:bodyPr>
          <a:p>
            <a:endParaRPr b="0" lang="en-US" sz="3200" spc="-1" strike="noStrike">
              <a:latin typeface="Arial Narrow"/>
            </a:endParaRPr>
          </a:p>
        </p:txBody>
      </p:sp>
      <p:sp>
        <p:nvSpPr>
          <p:cNvPr id="66" name="PlaceHolder 3"/>
          <p:cNvSpPr>
            <a:spLocks noGrp="1"/>
          </p:cNvSpPr>
          <p:nvPr>
            <p:ph type="body"/>
          </p:nvPr>
        </p:nvSpPr>
        <p:spPr>
          <a:xfrm>
            <a:off x="504000" y="3044160"/>
            <a:ext cx="9071640" cy="1568160"/>
          </a:xfrm>
          <a:prstGeom prst="rect">
            <a:avLst/>
          </a:prstGeom>
        </p:spPr>
        <p:txBody>
          <a:bodyPr lIns="0" rIns="0" tIns="0" bIns="0">
            <a:normAutofit/>
          </a:bodyPr>
          <a:p>
            <a:endParaRPr b="0" lang="en-US" sz="3200" spc="-1" strike="noStrike">
              <a:latin typeface="Arial Narrow"/>
            </a:endParaRPr>
          </a:p>
        </p:txBody>
      </p:sp>
    </p:spTree>
  </p:cSld>
</p:sldLayout>
</file>

<file path=ppt/slideLayouts/slideLayout2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67" name="PlaceHolder 1"/>
          <p:cNvSpPr>
            <a:spLocks noGrp="1"/>
          </p:cNvSpPr>
          <p:nvPr>
            <p:ph type="title"/>
          </p:nvPr>
        </p:nvSpPr>
        <p:spPr>
          <a:xfrm>
            <a:off x="504000" y="226080"/>
            <a:ext cx="9071640" cy="946440"/>
          </a:xfrm>
          <a:prstGeom prst="rect">
            <a:avLst/>
          </a:prstGeom>
        </p:spPr>
        <p:txBody>
          <a:bodyPr lIns="0" rIns="0" tIns="0" bIns="0" anchor="ctr"/>
          <a:p>
            <a:pPr algn="ctr"/>
            <a:endParaRPr b="0" lang="en-US" sz="4400" spc="-1" strike="noStrike" cap="all">
              <a:latin typeface="Arial"/>
            </a:endParaRPr>
          </a:p>
        </p:txBody>
      </p:sp>
      <p:sp>
        <p:nvSpPr>
          <p:cNvPr id="68" name="PlaceHolder 2"/>
          <p:cNvSpPr>
            <a:spLocks noGrp="1"/>
          </p:cNvSpPr>
          <p:nvPr>
            <p:ph type="body"/>
          </p:nvPr>
        </p:nvSpPr>
        <p:spPr>
          <a:xfrm>
            <a:off x="504000" y="1326600"/>
            <a:ext cx="4426920" cy="1568160"/>
          </a:xfrm>
          <a:prstGeom prst="rect">
            <a:avLst/>
          </a:prstGeom>
        </p:spPr>
        <p:txBody>
          <a:bodyPr lIns="0" rIns="0" tIns="0" bIns="0">
            <a:normAutofit/>
          </a:bodyPr>
          <a:p>
            <a:endParaRPr b="0" lang="en-US" sz="3200" spc="-1" strike="noStrike">
              <a:latin typeface="Arial Narrow"/>
            </a:endParaRPr>
          </a:p>
        </p:txBody>
      </p:sp>
      <p:sp>
        <p:nvSpPr>
          <p:cNvPr id="69" name="PlaceHolder 3"/>
          <p:cNvSpPr>
            <a:spLocks noGrp="1"/>
          </p:cNvSpPr>
          <p:nvPr>
            <p:ph type="body"/>
          </p:nvPr>
        </p:nvSpPr>
        <p:spPr>
          <a:xfrm>
            <a:off x="5152680" y="1326600"/>
            <a:ext cx="4426920" cy="1568160"/>
          </a:xfrm>
          <a:prstGeom prst="rect">
            <a:avLst/>
          </a:prstGeom>
        </p:spPr>
        <p:txBody>
          <a:bodyPr lIns="0" rIns="0" tIns="0" bIns="0">
            <a:normAutofit/>
          </a:bodyPr>
          <a:p>
            <a:endParaRPr b="0" lang="en-US" sz="3200" spc="-1" strike="noStrike">
              <a:latin typeface="Arial Narrow"/>
            </a:endParaRPr>
          </a:p>
        </p:txBody>
      </p:sp>
      <p:sp>
        <p:nvSpPr>
          <p:cNvPr id="70" name="PlaceHolder 4"/>
          <p:cNvSpPr>
            <a:spLocks noGrp="1"/>
          </p:cNvSpPr>
          <p:nvPr>
            <p:ph type="body"/>
          </p:nvPr>
        </p:nvSpPr>
        <p:spPr>
          <a:xfrm>
            <a:off x="504000" y="3044160"/>
            <a:ext cx="4426920" cy="1568160"/>
          </a:xfrm>
          <a:prstGeom prst="rect">
            <a:avLst/>
          </a:prstGeom>
        </p:spPr>
        <p:txBody>
          <a:bodyPr lIns="0" rIns="0" tIns="0" bIns="0">
            <a:normAutofit/>
          </a:bodyPr>
          <a:p>
            <a:endParaRPr b="0" lang="en-US" sz="3200" spc="-1" strike="noStrike">
              <a:latin typeface="Arial Narrow"/>
            </a:endParaRPr>
          </a:p>
        </p:txBody>
      </p:sp>
      <p:sp>
        <p:nvSpPr>
          <p:cNvPr id="71" name="PlaceHolder 5"/>
          <p:cNvSpPr>
            <a:spLocks noGrp="1"/>
          </p:cNvSpPr>
          <p:nvPr>
            <p:ph type="body"/>
          </p:nvPr>
        </p:nvSpPr>
        <p:spPr>
          <a:xfrm>
            <a:off x="5152680" y="3044160"/>
            <a:ext cx="4426920" cy="1568160"/>
          </a:xfrm>
          <a:prstGeom prst="rect">
            <a:avLst/>
          </a:prstGeom>
        </p:spPr>
        <p:txBody>
          <a:bodyPr lIns="0" rIns="0" tIns="0" bIns="0">
            <a:normAutofit/>
          </a:bodyPr>
          <a:p>
            <a:endParaRPr b="0" lang="en-US" sz="3200" spc="-1" strike="noStrike">
              <a:latin typeface="Arial Narrow"/>
            </a:endParaRPr>
          </a:p>
        </p:txBody>
      </p:sp>
    </p:spTree>
  </p:cSld>
</p:sldLayout>
</file>

<file path=ppt/slideLayouts/slideLayout2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72" name="PlaceHolder 1"/>
          <p:cNvSpPr>
            <a:spLocks noGrp="1"/>
          </p:cNvSpPr>
          <p:nvPr>
            <p:ph type="title"/>
          </p:nvPr>
        </p:nvSpPr>
        <p:spPr>
          <a:xfrm>
            <a:off x="504000" y="226080"/>
            <a:ext cx="9071640" cy="946440"/>
          </a:xfrm>
          <a:prstGeom prst="rect">
            <a:avLst/>
          </a:prstGeom>
        </p:spPr>
        <p:txBody>
          <a:bodyPr lIns="0" rIns="0" tIns="0" bIns="0" anchor="ctr"/>
          <a:p>
            <a:pPr algn="ctr"/>
            <a:endParaRPr b="0" lang="en-US" sz="4400" spc="-1" strike="noStrike" cap="all">
              <a:latin typeface="Arial"/>
            </a:endParaRPr>
          </a:p>
        </p:txBody>
      </p:sp>
      <p:sp>
        <p:nvSpPr>
          <p:cNvPr id="73" name="PlaceHolder 2"/>
          <p:cNvSpPr>
            <a:spLocks noGrp="1"/>
          </p:cNvSpPr>
          <p:nvPr>
            <p:ph type="body"/>
          </p:nvPr>
        </p:nvSpPr>
        <p:spPr>
          <a:xfrm>
            <a:off x="504000" y="1326600"/>
            <a:ext cx="2920680" cy="1568160"/>
          </a:xfrm>
          <a:prstGeom prst="rect">
            <a:avLst/>
          </a:prstGeom>
        </p:spPr>
        <p:txBody>
          <a:bodyPr lIns="0" rIns="0" tIns="0" bIns="0">
            <a:normAutofit/>
          </a:bodyPr>
          <a:p>
            <a:endParaRPr b="0" lang="en-US" sz="3200" spc="-1" strike="noStrike">
              <a:latin typeface="Arial Narrow"/>
            </a:endParaRPr>
          </a:p>
        </p:txBody>
      </p:sp>
      <p:sp>
        <p:nvSpPr>
          <p:cNvPr id="74" name="PlaceHolder 3"/>
          <p:cNvSpPr>
            <a:spLocks noGrp="1"/>
          </p:cNvSpPr>
          <p:nvPr>
            <p:ph type="body"/>
          </p:nvPr>
        </p:nvSpPr>
        <p:spPr>
          <a:xfrm>
            <a:off x="3571200" y="1326600"/>
            <a:ext cx="2920680" cy="1568160"/>
          </a:xfrm>
          <a:prstGeom prst="rect">
            <a:avLst/>
          </a:prstGeom>
        </p:spPr>
        <p:txBody>
          <a:bodyPr lIns="0" rIns="0" tIns="0" bIns="0">
            <a:normAutofit/>
          </a:bodyPr>
          <a:p>
            <a:endParaRPr b="0" lang="en-US" sz="3200" spc="-1" strike="noStrike">
              <a:latin typeface="Arial Narrow"/>
            </a:endParaRPr>
          </a:p>
        </p:txBody>
      </p:sp>
      <p:sp>
        <p:nvSpPr>
          <p:cNvPr id="75" name="PlaceHolder 4"/>
          <p:cNvSpPr>
            <a:spLocks noGrp="1"/>
          </p:cNvSpPr>
          <p:nvPr>
            <p:ph type="body"/>
          </p:nvPr>
        </p:nvSpPr>
        <p:spPr>
          <a:xfrm>
            <a:off x="6638040" y="1326600"/>
            <a:ext cx="2920680" cy="1568160"/>
          </a:xfrm>
          <a:prstGeom prst="rect">
            <a:avLst/>
          </a:prstGeom>
        </p:spPr>
        <p:txBody>
          <a:bodyPr lIns="0" rIns="0" tIns="0" bIns="0">
            <a:normAutofit/>
          </a:bodyPr>
          <a:p>
            <a:endParaRPr b="0" lang="en-US" sz="3200" spc="-1" strike="noStrike">
              <a:latin typeface="Arial Narrow"/>
            </a:endParaRPr>
          </a:p>
        </p:txBody>
      </p:sp>
      <p:sp>
        <p:nvSpPr>
          <p:cNvPr id="76" name="PlaceHolder 5"/>
          <p:cNvSpPr>
            <a:spLocks noGrp="1"/>
          </p:cNvSpPr>
          <p:nvPr>
            <p:ph type="body"/>
          </p:nvPr>
        </p:nvSpPr>
        <p:spPr>
          <a:xfrm>
            <a:off x="504000" y="3044160"/>
            <a:ext cx="2920680" cy="1568160"/>
          </a:xfrm>
          <a:prstGeom prst="rect">
            <a:avLst/>
          </a:prstGeom>
        </p:spPr>
        <p:txBody>
          <a:bodyPr lIns="0" rIns="0" tIns="0" bIns="0">
            <a:normAutofit/>
          </a:bodyPr>
          <a:p>
            <a:endParaRPr b="0" lang="en-US" sz="3200" spc="-1" strike="noStrike">
              <a:latin typeface="Arial Narrow"/>
            </a:endParaRPr>
          </a:p>
        </p:txBody>
      </p:sp>
      <p:sp>
        <p:nvSpPr>
          <p:cNvPr id="77" name="PlaceHolder 6"/>
          <p:cNvSpPr>
            <a:spLocks noGrp="1"/>
          </p:cNvSpPr>
          <p:nvPr>
            <p:ph type="body"/>
          </p:nvPr>
        </p:nvSpPr>
        <p:spPr>
          <a:xfrm>
            <a:off x="3571200" y="3044160"/>
            <a:ext cx="2920680" cy="1568160"/>
          </a:xfrm>
          <a:prstGeom prst="rect">
            <a:avLst/>
          </a:prstGeom>
        </p:spPr>
        <p:txBody>
          <a:bodyPr lIns="0" rIns="0" tIns="0" bIns="0">
            <a:normAutofit/>
          </a:bodyPr>
          <a:p>
            <a:endParaRPr b="0" lang="en-US" sz="3200" spc="-1" strike="noStrike">
              <a:latin typeface="Arial Narrow"/>
            </a:endParaRPr>
          </a:p>
        </p:txBody>
      </p:sp>
      <p:sp>
        <p:nvSpPr>
          <p:cNvPr id="78" name="PlaceHolder 7"/>
          <p:cNvSpPr>
            <a:spLocks noGrp="1"/>
          </p:cNvSpPr>
          <p:nvPr>
            <p:ph type="body"/>
          </p:nvPr>
        </p:nvSpPr>
        <p:spPr>
          <a:xfrm>
            <a:off x="6638040" y="3044160"/>
            <a:ext cx="2920680" cy="1568160"/>
          </a:xfrm>
          <a:prstGeom prst="rect">
            <a:avLst/>
          </a:prstGeom>
        </p:spPr>
        <p:txBody>
          <a:bodyPr lIns="0" rIns="0" tIns="0" bIns="0">
            <a:normAutofit/>
          </a:bodyPr>
          <a:p>
            <a:endParaRPr b="0" lang="en-US" sz="3200" spc="-1" strike="noStrike">
              <a:latin typeface="Arial Narrow"/>
            </a:endParaRPr>
          </a:p>
        </p:txBody>
      </p:sp>
    </p:spTree>
  </p:cSld>
</p:sldLayout>
</file>

<file path=ppt/slideLayouts/slideLayout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4" name="PlaceHolder 1"/>
          <p:cNvSpPr>
            <a:spLocks noGrp="1"/>
          </p:cNvSpPr>
          <p:nvPr>
            <p:ph type="title"/>
          </p:nvPr>
        </p:nvSpPr>
        <p:spPr>
          <a:xfrm>
            <a:off x="504000" y="226080"/>
            <a:ext cx="9071640" cy="946440"/>
          </a:xfrm>
          <a:prstGeom prst="rect">
            <a:avLst/>
          </a:prstGeom>
        </p:spPr>
        <p:txBody>
          <a:bodyPr lIns="0" rIns="0" tIns="0" bIns="0" anchor="ctr"/>
          <a:p>
            <a:pPr algn="ctr"/>
            <a:endParaRPr b="0" lang="en-US" sz="4400" spc="-1" strike="noStrike" cap="all">
              <a:latin typeface="Arial"/>
            </a:endParaRPr>
          </a:p>
        </p:txBody>
      </p:sp>
      <p:sp>
        <p:nvSpPr>
          <p:cNvPr id="5" name="PlaceHolder 2"/>
          <p:cNvSpPr>
            <a:spLocks noGrp="1"/>
          </p:cNvSpPr>
          <p:nvPr>
            <p:ph type="body"/>
          </p:nvPr>
        </p:nvSpPr>
        <p:spPr>
          <a:xfrm>
            <a:off x="504000" y="1326600"/>
            <a:ext cx="9071640" cy="3288240"/>
          </a:xfrm>
          <a:prstGeom prst="rect">
            <a:avLst/>
          </a:prstGeom>
        </p:spPr>
        <p:txBody>
          <a:bodyPr lIns="0" rIns="0" tIns="0" bIns="0">
            <a:normAutofit/>
          </a:bodyPr>
          <a:p>
            <a:endParaRPr b="0" lang="en-US" sz="3200" spc="-1" strike="noStrike">
              <a:latin typeface="Arial Narrow"/>
            </a:endParaRPr>
          </a:p>
        </p:txBody>
      </p:sp>
    </p:spTree>
  </p:cSld>
</p:sldLayout>
</file>

<file path=ppt/slideLayouts/slideLayout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6" name="PlaceHolder 1"/>
          <p:cNvSpPr>
            <a:spLocks noGrp="1"/>
          </p:cNvSpPr>
          <p:nvPr>
            <p:ph type="title"/>
          </p:nvPr>
        </p:nvSpPr>
        <p:spPr>
          <a:xfrm>
            <a:off x="504000" y="226080"/>
            <a:ext cx="9071640" cy="946440"/>
          </a:xfrm>
          <a:prstGeom prst="rect">
            <a:avLst/>
          </a:prstGeom>
        </p:spPr>
        <p:txBody>
          <a:bodyPr lIns="0" rIns="0" tIns="0" bIns="0" anchor="ctr"/>
          <a:p>
            <a:pPr algn="ctr"/>
            <a:endParaRPr b="0" lang="en-US" sz="4400" spc="-1" strike="noStrike" cap="all">
              <a:latin typeface="Arial"/>
            </a:endParaRPr>
          </a:p>
        </p:txBody>
      </p:sp>
      <p:sp>
        <p:nvSpPr>
          <p:cNvPr id="7" name="PlaceHolder 2"/>
          <p:cNvSpPr>
            <a:spLocks noGrp="1"/>
          </p:cNvSpPr>
          <p:nvPr>
            <p:ph type="body"/>
          </p:nvPr>
        </p:nvSpPr>
        <p:spPr>
          <a:xfrm>
            <a:off x="504000" y="1326600"/>
            <a:ext cx="4426920" cy="3288240"/>
          </a:xfrm>
          <a:prstGeom prst="rect">
            <a:avLst/>
          </a:prstGeom>
        </p:spPr>
        <p:txBody>
          <a:bodyPr lIns="0" rIns="0" tIns="0" bIns="0">
            <a:normAutofit/>
          </a:bodyPr>
          <a:p>
            <a:endParaRPr b="0" lang="en-US" sz="3200" spc="-1" strike="noStrike">
              <a:latin typeface="Arial Narrow"/>
            </a:endParaRPr>
          </a:p>
        </p:txBody>
      </p:sp>
      <p:sp>
        <p:nvSpPr>
          <p:cNvPr id="8" name="PlaceHolder 3"/>
          <p:cNvSpPr>
            <a:spLocks noGrp="1"/>
          </p:cNvSpPr>
          <p:nvPr>
            <p:ph type="body"/>
          </p:nvPr>
        </p:nvSpPr>
        <p:spPr>
          <a:xfrm>
            <a:off x="5152680" y="1326600"/>
            <a:ext cx="4426920" cy="3288240"/>
          </a:xfrm>
          <a:prstGeom prst="rect">
            <a:avLst/>
          </a:prstGeom>
        </p:spPr>
        <p:txBody>
          <a:bodyPr lIns="0" rIns="0" tIns="0" bIns="0">
            <a:normAutofit/>
          </a:bodyPr>
          <a:p>
            <a:endParaRPr b="0" lang="en-US" sz="3200" spc="-1" strike="noStrike">
              <a:latin typeface="Arial Narrow"/>
            </a:endParaRPr>
          </a:p>
        </p:txBody>
      </p:sp>
    </p:spTree>
  </p:cSld>
</p:sldLayout>
</file>

<file path=ppt/slideLayouts/slideLayout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9" name="PlaceHolder 1"/>
          <p:cNvSpPr>
            <a:spLocks noGrp="1"/>
          </p:cNvSpPr>
          <p:nvPr>
            <p:ph type="title"/>
          </p:nvPr>
        </p:nvSpPr>
        <p:spPr>
          <a:xfrm>
            <a:off x="504000" y="226080"/>
            <a:ext cx="9071640" cy="946440"/>
          </a:xfrm>
          <a:prstGeom prst="rect">
            <a:avLst/>
          </a:prstGeom>
        </p:spPr>
        <p:txBody>
          <a:bodyPr lIns="0" rIns="0" tIns="0" bIns="0" anchor="ctr"/>
          <a:p>
            <a:pPr algn="ctr"/>
            <a:endParaRPr b="0" lang="en-US" sz="4400" spc="-1" strike="noStrike" cap="all">
              <a:latin typeface="Arial"/>
            </a:endParaRPr>
          </a:p>
        </p:txBody>
      </p:sp>
    </p:spTree>
  </p:cSld>
</p:sldLayout>
</file>

<file path=ppt/slideLayouts/slideLayout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10" name="PlaceHolder 1"/>
          <p:cNvSpPr>
            <a:spLocks noGrp="1"/>
          </p:cNvSpPr>
          <p:nvPr>
            <p:ph type="subTitle"/>
          </p:nvPr>
        </p:nvSpPr>
        <p:spPr>
          <a:xfrm>
            <a:off x="504000" y="226080"/>
            <a:ext cx="9071640" cy="4388400"/>
          </a:xfrm>
          <a:prstGeom prst="rect">
            <a:avLst/>
          </a:prstGeom>
        </p:spPr>
        <p:txBody>
          <a:bodyPr lIns="0" rIns="0" tIns="0" bIns="0" anchor="ctr"/>
          <a:p>
            <a:pPr algn="ctr"/>
            <a:endParaRPr b="0" lang="en-US" sz="4000" spc="-1" strike="noStrike">
              <a:solidFill>
                <a:srgbClr val="000000"/>
              </a:solidFill>
              <a:latin typeface="Arial"/>
            </a:endParaRPr>
          </a:p>
        </p:txBody>
      </p:sp>
    </p:spTree>
  </p:cSld>
</p:sldLayout>
</file>

<file path=ppt/slideLayouts/slideLayout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11" name="PlaceHolder 1"/>
          <p:cNvSpPr>
            <a:spLocks noGrp="1"/>
          </p:cNvSpPr>
          <p:nvPr>
            <p:ph type="title"/>
          </p:nvPr>
        </p:nvSpPr>
        <p:spPr>
          <a:xfrm>
            <a:off x="504000" y="226080"/>
            <a:ext cx="9071640" cy="946440"/>
          </a:xfrm>
          <a:prstGeom prst="rect">
            <a:avLst/>
          </a:prstGeom>
        </p:spPr>
        <p:txBody>
          <a:bodyPr lIns="0" rIns="0" tIns="0" bIns="0" anchor="ctr"/>
          <a:p>
            <a:pPr algn="ctr"/>
            <a:endParaRPr b="0" lang="en-US" sz="4400" spc="-1" strike="noStrike" cap="all">
              <a:latin typeface="Arial"/>
            </a:endParaRPr>
          </a:p>
        </p:txBody>
      </p:sp>
      <p:sp>
        <p:nvSpPr>
          <p:cNvPr id="12" name="PlaceHolder 2"/>
          <p:cNvSpPr>
            <a:spLocks noGrp="1"/>
          </p:cNvSpPr>
          <p:nvPr>
            <p:ph type="body"/>
          </p:nvPr>
        </p:nvSpPr>
        <p:spPr>
          <a:xfrm>
            <a:off x="504000" y="1326600"/>
            <a:ext cx="4426920" cy="1568160"/>
          </a:xfrm>
          <a:prstGeom prst="rect">
            <a:avLst/>
          </a:prstGeom>
        </p:spPr>
        <p:txBody>
          <a:bodyPr lIns="0" rIns="0" tIns="0" bIns="0">
            <a:normAutofit/>
          </a:bodyPr>
          <a:p>
            <a:endParaRPr b="0" lang="en-US" sz="3200" spc="-1" strike="noStrike">
              <a:latin typeface="Arial Narrow"/>
            </a:endParaRPr>
          </a:p>
        </p:txBody>
      </p:sp>
      <p:sp>
        <p:nvSpPr>
          <p:cNvPr id="13" name="PlaceHolder 3"/>
          <p:cNvSpPr>
            <a:spLocks noGrp="1"/>
          </p:cNvSpPr>
          <p:nvPr>
            <p:ph type="body"/>
          </p:nvPr>
        </p:nvSpPr>
        <p:spPr>
          <a:xfrm>
            <a:off x="5152680" y="1326600"/>
            <a:ext cx="4426920" cy="3288240"/>
          </a:xfrm>
          <a:prstGeom prst="rect">
            <a:avLst/>
          </a:prstGeom>
        </p:spPr>
        <p:txBody>
          <a:bodyPr lIns="0" rIns="0" tIns="0" bIns="0">
            <a:normAutofit/>
          </a:bodyPr>
          <a:p>
            <a:endParaRPr b="0" lang="en-US" sz="3200" spc="-1" strike="noStrike">
              <a:latin typeface="Arial Narrow"/>
            </a:endParaRPr>
          </a:p>
        </p:txBody>
      </p:sp>
      <p:sp>
        <p:nvSpPr>
          <p:cNvPr id="14" name="PlaceHolder 4"/>
          <p:cNvSpPr>
            <a:spLocks noGrp="1"/>
          </p:cNvSpPr>
          <p:nvPr>
            <p:ph type="body"/>
          </p:nvPr>
        </p:nvSpPr>
        <p:spPr>
          <a:xfrm>
            <a:off x="504000" y="3044160"/>
            <a:ext cx="4426920" cy="1568160"/>
          </a:xfrm>
          <a:prstGeom prst="rect">
            <a:avLst/>
          </a:prstGeom>
        </p:spPr>
        <p:txBody>
          <a:bodyPr lIns="0" rIns="0" tIns="0" bIns="0">
            <a:normAutofit/>
          </a:bodyPr>
          <a:p>
            <a:endParaRPr b="0" lang="en-US" sz="3200" spc="-1" strike="noStrike">
              <a:latin typeface="Arial Narrow"/>
            </a:endParaRPr>
          </a:p>
        </p:txBody>
      </p:sp>
    </p:spTree>
  </p:cSld>
</p:sldLayout>
</file>

<file path=ppt/slideLayouts/slideLayout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15" name="PlaceHolder 1"/>
          <p:cNvSpPr>
            <a:spLocks noGrp="1"/>
          </p:cNvSpPr>
          <p:nvPr>
            <p:ph type="title"/>
          </p:nvPr>
        </p:nvSpPr>
        <p:spPr>
          <a:xfrm>
            <a:off x="504000" y="226080"/>
            <a:ext cx="9071640" cy="946440"/>
          </a:xfrm>
          <a:prstGeom prst="rect">
            <a:avLst/>
          </a:prstGeom>
        </p:spPr>
        <p:txBody>
          <a:bodyPr lIns="0" rIns="0" tIns="0" bIns="0" anchor="ctr"/>
          <a:p>
            <a:pPr algn="ctr"/>
            <a:endParaRPr b="0" lang="en-US" sz="4400" spc="-1" strike="noStrike" cap="all">
              <a:latin typeface="Arial"/>
            </a:endParaRPr>
          </a:p>
        </p:txBody>
      </p:sp>
      <p:sp>
        <p:nvSpPr>
          <p:cNvPr id="16" name="PlaceHolder 2"/>
          <p:cNvSpPr>
            <a:spLocks noGrp="1"/>
          </p:cNvSpPr>
          <p:nvPr>
            <p:ph type="body"/>
          </p:nvPr>
        </p:nvSpPr>
        <p:spPr>
          <a:xfrm>
            <a:off x="504000" y="1326600"/>
            <a:ext cx="4426920" cy="3288240"/>
          </a:xfrm>
          <a:prstGeom prst="rect">
            <a:avLst/>
          </a:prstGeom>
        </p:spPr>
        <p:txBody>
          <a:bodyPr lIns="0" rIns="0" tIns="0" bIns="0">
            <a:normAutofit/>
          </a:bodyPr>
          <a:p>
            <a:endParaRPr b="0" lang="en-US" sz="3200" spc="-1" strike="noStrike">
              <a:latin typeface="Arial Narrow"/>
            </a:endParaRPr>
          </a:p>
        </p:txBody>
      </p:sp>
      <p:sp>
        <p:nvSpPr>
          <p:cNvPr id="17" name="PlaceHolder 3"/>
          <p:cNvSpPr>
            <a:spLocks noGrp="1"/>
          </p:cNvSpPr>
          <p:nvPr>
            <p:ph type="body"/>
          </p:nvPr>
        </p:nvSpPr>
        <p:spPr>
          <a:xfrm>
            <a:off x="5152680" y="1326600"/>
            <a:ext cx="4426920" cy="1568160"/>
          </a:xfrm>
          <a:prstGeom prst="rect">
            <a:avLst/>
          </a:prstGeom>
        </p:spPr>
        <p:txBody>
          <a:bodyPr lIns="0" rIns="0" tIns="0" bIns="0">
            <a:normAutofit/>
          </a:bodyPr>
          <a:p>
            <a:endParaRPr b="0" lang="en-US" sz="3200" spc="-1" strike="noStrike">
              <a:latin typeface="Arial Narrow"/>
            </a:endParaRPr>
          </a:p>
        </p:txBody>
      </p:sp>
      <p:sp>
        <p:nvSpPr>
          <p:cNvPr id="18" name="PlaceHolder 4"/>
          <p:cNvSpPr>
            <a:spLocks noGrp="1"/>
          </p:cNvSpPr>
          <p:nvPr>
            <p:ph type="body"/>
          </p:nvPr>
        </p:nvSpPr>
        <p:spPr>
          <a:xfrm>
            <a:off x="5152680" y="3044160"/>
            <a:ext cx="4426920" cy="1568160"/>
          </a:xfrm>
          <a:prstGeom prst="rect">
            <a:avLst/>
          </a:prstGeom>
        </p:spPr>
        <p:txBody>
          <a:bodyPr lIns="0" rIns="0" tIns="0" bIns="0">
            <a:normAutofit/>
          </a:bodyPr>
          <a:p>
            <a:endParaRPr b="0" lang="en-US" sz="3200" spc="-1" strike="noStrike">
              <a:latin typeface="Arial Narrow"/>
            </a:endParaRPr>
          </a:p>
        </p:txBody>
      </p:sp>
    </p:spTree>
  </p:cSld>
</p:sldLayout>
</file>

<file path=ppt/slideLayouts/slideLayout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19" name="PlaceHolder 1"/>
          <p:cNvSpPr>
            <a:spLocks noGrp="1"/>
          </p:cNvSpPr>
          <p:nvPr>
            <p:ph type="title"/>
          </p:nvPr>
        </p:nvSpPr>
        <p:spPr>
          <a:xfrm>
            <a:off x="504000" y="226080"/>
            <a:ext cx="9071640" cy="946440"/>
          </a:xfrm>
          <a:prstGeom prst="rect">
            <a:avLst/>
          </a:prstGeom>
        </p:spPr>
        <p:txBody>
          <a:bodyPr lIns="0" rIns="0" tIns="0" bIns="0" anchor="ctr"/>
          <a:p>
            <a:pPr algn="ctr"/>
            <a:endParaRPr b="0" lang="en-US" sz="4400" spc="-1" strike="noStrike" cap="all">
              <a:latin typeface="Arial"/>
            </a:endParaRPr>
          </a:p>
        </p:txBody>
      </p:sp>
      <p:sp>
        <p:nvSpPr>
          <p:cNvPr id="20" name="PlaceHolder 2"/>
          <p:cNvSpPr>
            <a:spLocks noGrp="1"/>
          </p:cNvSpPr>
          <p:nvPr>
            <p:ph type="body"/>
          </p:nvPr>
        </p:nvSpPr>
        <p:spPr>
          <a:xfrm>
            <a:off x="504000" y="1326600"/>
            <a:ext cx="4426920" cy="1568160"/>
          </a:xfrm>
          <a:prstGeom prst="rect">
            <a:avLst/>
          </a:prstGeom>
        </p:spPr>
        <p:txBody>
          <a:bodyPr lIns="0" rIns="0" tIns="0" bIns="0">
            <a:normAutofit/>
          </a:bodyPr>
          <a:p>
            <a:endParaRPr b="0" lang="en-US" sz="3200" spc="-1" strike="noStrike">
              <a:latin typeface="Arial Narrow"/>
            </a:endParaRPr>
          </a:p>
        </p:txBody>
      </p:sp>
      <p:sp>
        <p:nvSpPr>
          <p:cNvPr id="21" name="PlaceHolder 3"/>
          <p:cNvSpPr>
            <a:spLocks noGrp="1"/>
          </p:cNvSpPr>
          <p:nvPr>
            <p:ph type="body"/>
          </p:nvPr>
        </p:nvSpPr>
        <p:spPr>
          <a:xfrm>
            <a:off x="5152680" y="1326600"/>
            <a:ext cx="4426920" cy="1568160"/>
          </a:xfrm>
          <a:prstGeom prst="rect">
            <a:avLst/>
          </a:prstGeom>
        </p:spPr>
        <p:txBody>
          <a:bodyPr lIns="0" rIns="0" tIns="0" bIns="0">
            <a:normAutofit/>
          </a:bodyPr>
          <a:p>
            <a:endParaRPr b="0" lang="en-US" sz="3200" spc="-1" strike="noStrike">
              <a:latin typeface="Arial Narrow"/>
            </a:endParaRPr>
          </a:p>
        </p:txBody>
      </p:sp>
      <p:sp>
        <p:nvSpPr>
          <p:cNvPr id="22" name="PlaceHolder 4"/>
          <p:cNvSpPr>
            <a:spLocks noGrp="1"/>
          </p:cNvSpPr>
          <p:nvPr>
            <p:ph type="body"/>
          </p:nvPr>
        </p:nvSpPr>
        <p:spPr>
          <a:xfrm>
            <a:off x="504000" y="3044160"/>
            <a:ext cx="9071640" cy="1568160"/>
          </a:xfrm>
          <a:prstGeom prst="rect">
            <a:avLst/>
          </a:prstGeom>
        </p:spPr>
        <p:txBody>
          <a:bodyPr lIns="0" rIns="0" tIns="0" bIns="0">
            <a:normAutofit/>
          </a:bodyPr>
          <a:p>
            <a:endParaRPr b="0" lang="en-US" sz="3200" spc="-1" strike="noStrike">
              <a:latin typeface="Arial Narrow"/>
            </a:endParaRPr>
          </a:p>
        </p:txBody>
      </p:sp>
    </p:spTree>
  </p:cSld>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image" Target="../media/image1.jpeg"/><Relationship Id="rId3" Type="http://schemas.openxmlformats.org/officeDocument/2006/relationships/slideLayout" Target="../slideLayouts/slideLayout1.xml"/><Relationship Id="rId4" Type="http://schemas.openxmlformats.org/officeDocument/2006/relationships/slideLayout" Target="../slideLayouts/slideLayout2.xml"/><Relationship Id="rId5" Type="http://schemas.openxmlformats.org/officeDocument/2006/relationships/slideLayout" Target="../slideLayouts/slideLayout3.xml"/><Relationship Id="rId6" Type="http://schemas.openxmlformats.org/officeDocument/2006/relationships/slideLayout" Target="../slideLayouts/slideLayout4.xml"/><Relationship Id="rId7" Type="http://schemas.openxmlformats.org/officeDocument/2006/relationships/slideLayout" Target="../slideLayouts/slideLayout5.xml"/><Relationship Id="rId8" Type="http://schemas.openxmlformats.org/officeDocument/2006/relationships/slideLayout" Target="../slideLayouts/slideLayout6.xml"/><Relationship Id="rId9" Type="http://schemas.openxmlformats.org/officeDocument/2006/relationships/slideLayout" Target="../slideLayouts/slideLayout7.xml"/><Relationship Id="rId10" Type="http://schemas.openxmlformats.org/officeDocument/2006/relationships/slideLayout" Target="../slideLayouts/slideLayout8.xml"/><Relationship Id="rId11" Type="http://schemas.openxmlformats.org/officeDocument/2006/relationships/slideLayout" Target="../slideLayouts/slideLayout9.xml"/><Relationship Id="rId12" Type="http://schemas.openxmlformats.org/officeDocument/2006/relationships/slideLayout" Target="../slideLayouts/slideLayout10.xml"/><Relationship Id="rId13" Type="http://schemas.openxmlformats.org/officeDocument/2006/relationships/slideLayout" Target="../slideLayouts/slideLayout11.xml"/><Relationship Id="rId14" Type="http://schemas.openxmlformats.org/officeDocument/2006/relationships/slideLayout" Target="../slideLayouts/slideLayout12.xml"/>
</Relationships>
</file>

<file path=ppt/slideMasters/_rels/slideMaster2.xml.rels><?xml version="1.0" encoding="UTF-8"?>
<Relationships xmlns="http://schemas.openxmlformats.org/package/2006/relationships"><Relationship Id="rId1" Type="http://schemas.openxmlformats.org/officeDocument/2006/relationships/theme" Target="../theme/theme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 Id="rId11" Type="http://schemas.openxmlformats.org/officeDocument/2006/relationships/slideLayout" Target="../slideLayouts/slideLayout22.xml"/><Relationship Id="rId12" Type="http://schemas.openxmlformats.org/officeDocument/2006/relationships/slideLayout" Target="../slideLayouts/slideLayout23.xml"/><Relationship Id="rId13" Type="http://schemas.openxmlformats.org/officeDocument/2006/relationships/slideLayout" Target="../slideLayouts/slideLayout24.xml"/>
</Relationships>
</file>

<file path=ppt/slideMasters/slideMaster1.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2"/>
          <a:stretch>
            <a:fillRect/>
          </a:stretch>
        </a:blipFill>
      </p:bgPr>
    </p:bg>
    <p:spTree>
      <p:nvGrpSpPr>
        <p:cNvPr id="1" name=""/>
        <p:cNvGrpSpPr/>
        <p:nvPr/>
      </p:nvGrpSpPr>
      <p:grpSpPr>
        <a:xfrm>
          <a:off x="0" y="0"/>
          <a:ext cx="0" cy="0"/>
          <a:chOff x="0" y="0"/>
          <a:chExt cx="0" cy="0"/>
        </a:xfrm>
      </p:grpSpPr>
      <p:sp>
        <p:nvSpPr>
          <p:cNvPr id="0" name="PlaceHolder 1"/>
          <p:cNvSpPr>
            <a:spLocks noGrp="1"/>
          </p:cNvSpPr>
          <p:nvPr>
            <p:ph type="title"/>
          </p:nvPr>
        </p:nvSpPr>
        <p:spPr>
          <a:xfrm>
            <a:off x="504000" y="226080"/>
            <a:ext cx="9071640" cy="946440"/>
          </a:xfrm>
          <a:prstGeom prst="rect">
            <a:avLst/>
          </a:prstGeom>
        </p:spPr>
        <p:txBody>
          <a:bodyPr lIns="0" rIns="0" tIns="0" bIns="0" anchor="ctr"/>
          <a:p>
            <a:pPr algn="ctr"/>
            <a:r>
              <a:rPr b="0" lang="en-US" sz="4400" spc="-1" strike="noStrike" cap="small">
                <a:solidFill>
                  <a:srgbClr val="000099"/>
                </a:solidFill>
                <a:latin typeface="Arial"/>
              </a:rPr>
              <a:t>Click to edit the title text format</a:t>
            </a:r>
            <a:endParaRPr b="0" lang="en-US" sz="4400" spc="-1" strike="noStrike" cap="small">
              <a:solidFill>
                <a:srgbClr val="000099"/>
              </a:solidFill>
              <a:latin typeface="Arial"/>
            </a:endParaRPr>
          </a:p>
        </p:txBody>
      </p:sp>
      <p:sp>
        <p:nvSpPr>
          <p:cNvPr id="1" name="PlaceHolder 2"/>
          <p:cNvSpPr>
            <a:spLocks noGrp="1"/>
          </p:cNvSpPr>
          <p:nvPr>
            <p:ph type="body"/>
          </p:nvPr>
        </p:nvSpPr>
        <p:spPr>
          <a:xfrm>
            <a:off x="504000" y="1584720"/>
            <a:ext cx="9071640" cy="3288240"/>
          </a:xfrm>
          <a:prstGeom prst="rect">
            <a:avLst/>
          </a:prstGeom>
        </p:spPr>
        <p:txBody>
          <a:bodyPr lIns="0" rIns="0" tIns="0" bIns="0">
            <a:normAutofit/>
          </a:bodyPr>
          <a:p>
            <a:pPr marL="432000" indent="-324000">
              <a:spcBef>
                <a:spcPts val="1414"/>
              </a:spcBef>
              <a:buClr>
                <a:srgbClr val="000099"/>
              </a:buClr>
              <a:buSzPct val="45000"/>
              <a:buFont typeface="Wingdings" charset="2"/>
              <a:buChar char=""/>
            </a:pPr>
            <a:r>
              <a:rPr b="0" lang="en-US" sz="3200" spc="-1" strike="noStrike">
                <a:solidFill>
                  <a:srgbClr val="000099"/>
                </a:solidFill>
                <a:latin typeface="Arial Narrow"/>
              </a:rPr>
              <a:t>Click to edit the outline text format</a:t>
            </a:r>
            <a:endParaRPr b="0" lang="en-US" sz="3200" spc="-1" strike="noStrike">
              <a:solidFill>
                <a:srgbClr val="000099"/>
              </a:solidFill>
              <a:latin typeface="Arial Narrow"/>
            </a:endParaRPr>
          </a:p>
          <a:p>
            <a:pPr lvl="1" marL="864000" indent="-324000">
              <a:spcBef>
                <a:spcPts val="1134"/>
              </a:spcBef>
              <a:buClr>
                <a:srgbClr val="000099"/>
              </a:buClr>
              <a:buSzPct val="75000"/>
              <a:buFont typeface="Symbol" charset="2"/>
              <a:buChar char=""/>
            </a:pPr>
            <a:r>
              <a:rPr b="0" lang="en-US" sz="2800" spc="-1" strike="noStrike">
                <a:solidFill>
                  <a:srgbClr val="000099"/>
                </a:solidFill>
                <a:latin typeface="Arial Narrow"/>
              </a:rPr>
              <a:t>Second Outline Level</a:t>
            </a:r>
            <a:endParaRPr b="0" lang="en-US" sz="2800" spc="-1" strike="noStrike">
              <a:solidFill>
                <a:srgbClr val="000099"/>
              </a:solidFill>
              <a:latin typeface="Arial Narrow"/>
            </a:endParaRPr>
          </a:p>
          <a:p>
            <a:pPr lvl="2" marL="1296000" indent="-288000">
              <a:spcBef>
                <a:spcPts val="850"/>
              </a:spcBef>
              <a:buClr>
                <a:srgbClr val="000099"/>
              </a:buClr>
              <a:buSzPct val="45000"/>
              <a:buFont typeface="Wingdings" charset="2"/>
              <a:buChar char=""/>
            </a:pPr>
            <a:r>
              <a:rPr b="0" lang="en-US" sz="2400" spc="-1" strike="noStrike">
                <a:solidFill>
                  <a:srgbClr val="000099"/>
                </a:solidFill>
                <a:latin typeface="Arial Narrow"/>
              </a:rPr>
              <a:t>Third Outline Level</a:t>
            </a:r>
            <a:endParaRPr b="0" lang="en-US" sz="2400" spc="-1" strike="noStrike">
              <a:solidFill>
                <a:srgbClr val="000099"/>
              </a:solidFill>
              <a:latin typeface="Arial Narrow"/>
            </a:endParaRPr>
          </a:p>
          <a:p>
            <a:pPr lvl="3" marL="1728000" indent="-216000">
              <a:spcBef>
                <a:spcPts val="567"/>
              </a:spcBef>
              <a:buClr>
                <a:srgbClr val="000099"/>
              </a:buClr>
              <a:buSzPct val="75000"/>
              <a:buFont typeface="Symbol" charset="2"/>
              <a:buChar char=""/>
            </a:pPr>
            <a:r>
              <a:rPr b="0" lang="en-US" sz="2000" spc="-1" strike="noStrike">
                <a:solidFill>
                  <a:srgbClr val="000099"/>
                </a:solidFill>
                <a:latin typeface="Arial Narrow"/>
              </a:rPr>
              <a:t>Fourth Outline Level</a:t>
            </a:r>
            <a:endParaRPr b="0" lang="en-US" sz="2000" spc="-1" strike="noStrike">
              <a:solidFill>
                <a:srgbClr val="000099"/>
              </a:solidFill>
              <a:latin typeface="Arial Narrow"/>
            </a:endParaRPr>
          </a:p>
          <a:p>
            <a:pPr lvl="4" marL="2160000" indent="-216000">
              <a:spcBef>
                <a:spcPts val="283"/>
              </a:spcBef>
              <a:buClr>
                <a:srgbClr val="000099"/>
              </a:buClr>
              <a:buSzPct val="45000"/>
              <a:buFont typeface="Wingdings" charset="2"/>
              <a:buChar char=""/>
            </a:pPr>
            <a:r>
              <a:rPr b="0" lang="en-US" sz="2000" spc="-1" strike="noStrike">
                <a:solidFill>
                  <a:srgbClr val="000099"/>
                </a:solidFill>
                <a:latin typeface="Arial Narrow"/>
              </a:rPr>
              <a:t>Fifth Outline Level</a:t>
            </a:r>
            <a:endParaRPr b="0" lang="en-US" sz="2000" spc="-1" strike="noStrike">
              <a:solidFill>
                <a:srgbClr val="000099"/>
              </a:solidFill>
              <a:latin typeface="Arial Narrow"/>
            </a:endParaRPr>
          </a:p>
          <a:p>
            <a:pPr lvl="5" marL="2592000" indent="-216000">
              <a:spcBef>
                <a:spcPts val="283"/>
              </a:spcBef>
              <a:buClr>
                <a:srgbClr val="000099"/>
              </a:buClr>
              <a:buSzPct val="45000"/>
              <a:buFont typeface="Wingdings" charset="2"/>
              <a:buChar char=""/>
            </a:pPr>
            <a:r>
              <a:rPr b="0" lang="en-US" sz="2000" spc="-1" strike="noStrike">
                <a:solidFill>
                  <a:srgbClr val="000099"/>
                </a:solidFill>
                <a:latin typeface="Arial Narrow"/>
              </a:rPr>
              <a:t>Sixth Outline Level</a:t>
            </a:r>
            <a:endParaRPr b="0" lang="en-US" sz="2000" spc="-1" strike="noStrike">
              <a:solidFill>
                <a:srgbClr val="000099"/>
              </a:solidFill>
              <a:latin typeface="Arial Narrow"/>
            </a:endParaRPr>
          </a:p>
          <a:p>
            <a:pPr lvl="6" marL="3024000" indent="-216000">
              <a:spcBef>
                <a:spcPts val="283"/>
              </a:spcBef>
              <a:buClr>
                <a:srgbClr val="000099"/>
              </a:buClr>
              <a:buSzPct val="45000"/>
              <a:buFont typeface="Wingdings" charset="2"/>
              <a:buChar char=""/>
            </a:pPr>
            <a:r>
              <a:rPr b="0" lang="en-US" sz="2000" spc="-1" strike="noStrike">
                <a:solidFill>
                  <a:srgbClr val="000099"/>
                </a:solidFill>
                <a:latin typeface="Arial Narrow"/>
              </a:rPr>
              <a:t>Seventh Outline Level</a:t>
            </a:r>
            <a:endParaRPr b="0" lang="en-US" sz="2000" spc="-1" strike="noStrike">
              <a:solidFill>
                <a:srgbClr val="000099"/>
              </a:solidFill>
              <a:latin typeface="Arial Narrow"/>
            </a:endParaRPr>
          </a:p>
        </p:txBody>
      </p:sp>
    </p:spTree>
  </p:cSld>
  <p:clrMap bg1="lt1" bg2="lt2" tx1="dk1" tx2="dk2" accent1="accent1" accent2="accent2" accent3="accent3" accent4="accent4" accent5="accent5" accent6="accent6" hlink="hlink" folHlink="folHlink"/>
  <p:sldLayoutIdLst>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Lst>
</p:sldMaster>
</file>

<file path=ppt/slideMasters/slideMaster2.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8" name="PlaceHolder 1"/>
          <p:cNvSpPr>
            <a:spLocks noGrp="1"/>
          </p:cNvSpPr>
          <p:nvPr>
            <p:ph type="title"/>
          </p:nvPr>
        </p:nvSpPr>
        <p:spPr>
          <a:xfrm>
            <a:off x="504000" y="226080"/>
            <a:ext cx="9071640" cy="946440"/>
          </a:xfrm>
          <a:prstGeom prst="rect">
            <a:avLst/>
          </a:prstGeom>
        </p:spPr>
        <p:txBody>
          <a:bodyPr lIns="0" rIns="0" tIns="0" bIns="0" anchor="ctr"/>
          <a:p>
            <a:pPr algn="ctr"/>
            <a:r>
              <a:rPr b="0" lang="en-US" sz="4400" spc="-1" strike="noStrike" cap="all">
                <a:latin typeface="Arial"/>
              </a:rPr>
              <a:t>Click to edit the title text format</a:t>
            </a:r>
            <a:endParaRPr b="0" lang="en-US" sz="4400" spc="-1" strike="noStrike" cap="all">
              <a:latin typeface="Arial"/>
            </a:endParaRPr>
          </a:p>
        </p:txBody>
      </p:sp>
      <p:sp>
        <p:nvSpPr>
          <p:cNvPr id="39" name="PlaceHolder 2"/>
          <p:cNvSpPr>
            <a:spLocks noGrp="1"/>
          </p:cNvSpPr>
          <p:nvPr>
            <p:ph type="body"/>
          </p:nvPr>
        </p:nvSpPr>
        <p:spPr>
          <a:xfrm>
            <a:off x="504000" y="1326600"/>
            <a:ext cx="9071640" cy="3288240"/>
          </a:xfrm>
          <a:prstGeom prst="rect">
            <a:avLst/>
          </a:prstGeom>
        </p:spPr>
        <p:txBody>
          <a:bodyPr lIns="0" rIns="0" tIns="0" bIns="0">
            <a:normAutofit/>
          </a:bodyPr>
          <a:p>
            <a:pPr marL="432000" indent="-324000">
              <a:spcBef>
                <a:spcPts val="1414"/>
              </a:spcBef>
              <a:buClr>
                <a:srgbClr val="000000"/>
              </a:buClr>
              <a:buSzPct val="45000"/>
              <a:buFont typeface="Wingdings" charset="2"/>
              <a:buChar char=""/>
            </a:pPr>
            <a:r>
              <a:rPr b="0" lang="en-US" sz="3200" spc="-1" strike="noStrike">
                <a:latin typeface="Arial Narrow"/>
              </a:rPr>
              <a:t>Click to edit the outline text format</a:t>
            </a:r>
            <a:endParaRPr b="0" lang="en-US" sz="3200" spc="-1" strike="noStrike">
              <a:latin typeface="Arial Narrow"/>
            </a:endParaRPr>
          </a:p>
          <a:p>
            <a:pPr lvl="1" marL="864000" indent="-324000">
              <a:spcBef>
                <a:spcPts val="1134"/>
              </a:spcBef>
              <a:buClr>
                <a:srgbClr val="000000"/>
              </a:buClr>
              <a:buSzPct val="75000"/>
              <a:buFont typeface="Symbol" charset="2"/>
              <a:buChar char=""/>
            </a:pPr>
            <a:r>
              <a:rPr b="0" lang="en-US" sz="2800" spc="-1" strike="noStrike">
                <a:latin typeface="Arial Narrow"/>
              </a:rPr>
              <a:t>Second Outline Level</a:t>
            </a:r>
            <a:endParaRPr b="0" lang="en-US" sz="2800" spc="-1" strike="noStrike">
              <a:latin typeface="Arial Narrow"/>
            </a:endParaRPr>
          </a:p>
          <a:p>
            <a:pPr lvl="2" marL="1296000" indent="-288000">
              <a:spcBef>
                <a:spcPts val="850"/>
              </a:spcBef>
              <a:buClr>
                <a:srgbClr val="000000"/>
              </a:buClr>
              <a:buSzPct val="45000"/>
              <a:buFont typeface="Wingdings" charset="2"/>
              <a:buChar char=""/>
            </a:pPr>
            <a:r>
              <a:rPr b="0" lang="en-US" sz="2400" spc="-1" strike="noStrike">
                <a:latin typeface="Arial Narrow"/>
              </a:rPr>
              <a:t>Third Outline Level</a:t>
            </a:r>
            <a:endParaRPr b="0" lang="en-US" sz="2400" spc="-1" strike="noStrike">
              <a:latin typeface="Arial Narrow"/>
            </a:endParaRPr>
          </a:p>
          <a:p>
            <a:pPr lvl="3" marL="1728000" indent="-216000">
              <a:spcBef>
                <a:spcPts val="567"/>
              </a:spcBef>
              <a:buClr>
                <a:srgbClr val="000000"/>
              </a:buClr>
              <a:buSzPct val="75000"/>
              <a:buFont typeface="Symbol" charset="2"/>
              <a:buChar char=""/>
            </a:pPr>
            <a:r>
              <a:rPr b="0" lang="en-US" sz="2000" spc="-1" strike="noStrike">
                <a:latin typeface="Arial Narrow"/>
              </a:rPr>
              <a:t>Fourth Outline Level</a:t>
            </a:r>
            <a:endParaRPr b="0" lang="en-US" sz="2000" spc="-1" strike="noStrike">
              <a:latin typeface="Arial Narrow"/>
            </a:endParaRPr>
          </a:p>
          <a:p>
            <a:pPr lvl="4" marL="2160000" indent="-216000">
              <a:spcBef>
                <a:spcPts val="283"/>
              </a:spcBef>
              <a:buClr>
                <a:srgbClr val="000000"/>
              </a:buClr>
              <a:buSzPct val="45000"/>
              <a:buFont typeface="Wingdings" charset="2"/>
              <a:buChar char=""/>
            </a:pPr>
            <a:r>
              <a:rPr b="0" lang="en-US" sz="2000" spc="-1" strike="noStrike">
                <a:latin typeface="Arial Narrow"/>
              </a:rPr>
              <a:t>Fifth Outline Level</a:t>
            </a:r>
            <a:endParaRPr b="0" lang="en-US" sz="2000" spc="-1" strike="noStrike">
              <a:latin typeface="Arial Narrow"/>
            </a:endParaRPr>
          </a:p>
          <a:p>
            <a:pPr lvl="5" marL="2592000" indent="-216000">
              <a:spcBef>
                <a:spcPts val="283"/>
              </a:spcBef>
              <a:buClr>
                <a:srgbClr val="000000"/>
              </a:buClr>
              <a:buSzPct val="45000"/>
              <a:buFont typeface="Wingdings" charset="2"/>
              <a:buChar char=""/>
            </a:pPr>
            <a:r>
              <a:rPr b="0" lang="en-US" sz="2000" spc="-1" strike="noStrike">
                <a:latin typeface="Arial Narrow"/>
              </a:rPr>
              <a:t>Sixth Outline Level</a:t>
            </a:r>
            <a:endParaRPr b="0" lang="en-US" sz="2000" spc="-1" strike="noStrike">
              <a:latin typeface="Arial Narrow"/>
            </a:endParaRPr>
          </a:p>
          <a:p>
            <a:pPr lvl="6" marL="3024000" indent="-216000">
              <a:spcBef>
                <a:spcPts val="283"/>
              </a:spcBef>
              <a:buClr>
                <a:srgbClr val="000000"/>
              </a:buClr>
              <a:buSzPct val="45000"/>
              <a:buFont typeface="Wingdings" charset="2"/>
              <a:buChar char=""/>
            </a:pPr>
            <a:r>
              <a:rPr b="0" lang="en-US" sz="2000" spc="-1" strike="noStrike">
                <a:latin typeface="Arial Narrow"/>
              </a:rPr>
              <a:t>Seventh Outline Level</a:t>
            </a:r>
            <a:endParaRPr b="0" lang="en-US" sz="2000" spc="-1" strike="noStrike">
              <a:latin typeface="Arial Narrow"/>
            </a:endParaRPr>
          </a:p>
        </p:txBody>
      </p:sp>
      <p:sp>
        <p:nvSpPr>
          <p:cNvPr id="40" name="PlaceHolder 3"/>
          <p:cNvSpPr>
            <a:spLocks noGrp="1"/>
          </p:cNvSpPr>
          <p:nvPr>
            <p:ph type="dt"/>
          </p:nvPr>
        </p:nvSpPr>
        <p:spPr>
          <a:xfrm>
            <a:off x="504000" y="5165280"/>
            <a:ext cx="2348280" cy="390600"/>
          </a:xfrm>
          <a:prstGeom prst="rect">
            <a:avLst/>
          </a:prstGeom>
        </p:spPr>
        <p:txBody>
          <a:bodyPr lIns="0" rIns="0" tIns="0" bIns="0"/>
          <a:p>
            <a:r>
              <a:rPr b="0" lang="en-US" sz="1400" spc="-1" strike="noStrike">
                <a:latin typeface="Times New Roman"/>
              </a:rPr>
              <a:t>&lt;date/time&gt;</a:t>
            </a:r>
            <a:endParaRPr b="0" lang="en-US" sz="1400" spc="-1" strike="noStrike">
              <a:latin typeface="Times New Roman"/>
            </a:endParaRPr>
          </a:p>
        </p:txBody>
      </p:sp>
      <p:sp>
        <p:nvSpPr>
          <p:cNvPr id="41" name="PlaceHolder 4"/>
          <p:cNvSpPr>
            <a:spLocks noGrp="1"/>
          </p:cNvSpPr>
          <p:nvPr>
            <p:ph type="ftr"/>
          </p:nvPr>
        </p:nvSpPr>
        <p:spPr>
          <a:xfrm>
            <a:off x="3447360" y="5165280"/>
            <a:ext cx="3195000" cy="390600"/>
          </a:xfrm>
          <a:prstGeom prst="rect">
            <a:avLst/>
          </a:prstGeom>
        </p:spPr>
        <p:txBody>
          <a:bodyPr lIns="0" rIns="0" tIns="0" bIns="0"/>
          <a:p>
            <a:pPr algn="ctr"/>
            <a:r>
              <a:rPr b="0" lang="en-US" sz="1400" spc="-1" strike="noStrike">
                <a:latin typeface="Times New Roman"/>
              </a:rPr>
              <a:t>&lt;footer&gt;</a:t>
            </a:r>
            <a:endParaRPr b="0" lang="en-US" sz="1400" spc="-1" strike="noStrike">
              <a:latin typeface="Times New Roman"/>
            </a:endParaRPr>
          </a:p>
        </p:txBody>
      </p:sp>
      <p:sp>
        <p:nvSpPr>
          <p:cNvPr id="42" name="PlaceHolder 5"/>
          <p:cNvSpPr>
            <a:spLocks noGrp="1"/>
          </p:cNvSpPr>
          <p:nvPr>
            <p:ph type="sldNum"/>
          </p:nvPr>
        </p:nvSpPr>
        <p:spPr>
          <a:xfrm>
            <a:off x="7227360" y="5165280"/>
            <a:ext cx="2348280" cy="390600"/>
          </a:xfrm>
          <a:prstGeom prst="rect">
            <a:avLst/>
          </a:prstGeom>
        </p:spPr>
        <p:txBody>
          <a:bodyPr lIns="0" rIns="0" tIns="0" bIns="0"/>
          <a:p>
            <a:pPr algn="r"/>
            <a:fld id="{2071FEE1-FBCD-49A2-BC02-B6D972708F91}" type="slidenum">
              <a:rPr b="0" lang="en-US" sz="1400" spc="-1" strike="noStrike">
                <a:latin typeface="Times New Roman"/>
              </a:rPr>
              <a:t>&lt;number&gt;</a:t>
            </a:fld>
            <a:endParaRPr b="0" lang="en-US" sz="1400" spc="-1" strike="noStrike">
              <a:latin typeface="Times New Roman"/>
            </a:endParaRPr>
          </a:p>
        </p:txBody>
      </p:sp>
    </p:spTree>
  </p:cSld>
  <p:clrMap bg1="lt1" bg2="lt2" tx1="dk1" tx2="dk2" accent1="accent1" accent2="accent2" accent3="accent3" accent4="accent4" accent5="accent5" accent6="accent6" hlink="hlink" folHlink="folHlink"/>
  <p:sldLayoutIdLst>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sldMaster>
</file>

<file path=ppt/slides/_rels/slide1.xml.rels><?xml version="1.0" encoding="UTF-8"?>
<Relationships xmlns="http://schemas.openxmlformats.org/package/2006/relationships"><Relationship Id="rId1" Type="http://schemas.openxmlformats.org/officeDocument/2006/relationships/image" Target="../media/image2.jpeg"/><Relationship Id="rId2" Type="http://schemas.openxmlformats.org/officeDocument/2006/relationships/slideLayout" Target="../slideLayouts/slideLayout18.xml"/>
</Relationships>
</file>

<file path=ppt/slides/_rels/slide10.xml.rels><?xml version="1.0" encoding="UTF-8"?>
<Relationships xmlns="http://schemas.openxmlformats.org/package/2006/relationships"><Relationship Id="rId1" Type="http://schemas.openxmlformats.org/officeDocument/2006/relationships/image" Target="../media/image11.jpeg"/><Relationship Id="rId2" Type="http://schemas.openxmlformats.org/officeDocument/2006/relationships/slideLayout" Target="../slideLayouts/slideLayout18.xml"/>
</Relationships>
</file>

<file path=ppt/slides/_rels/slide11.xml.rels><?xml version="1.0" encoding="UTF-8"?>
<Relationships xmlns="http://schemas.openxmlformats.org/package/2006/relationships"><Relationship Id="rId1" Type="http://schemas.openxmlformats.org/officeDocument/2006/relationships/image" Target="../media/image12.jpeg"/><Relationship Id="rId2" Type="http://schemas.openxmlformats.org/officeDocument/2006/relationships/slideLayout" Target="../slideLayouts/slideLayout15.xml"/>
</Relationships>
</file>

<file path=ppt/slides/_rels/slide12.xml.rels><?xml version="1.0" encoding="UTF-8"?>
<Relationships xmlns="http://schemas.openxmlformats.org/package/2006/relationships"><Relationship Id="rId1" Type="http://schemas.openxmlformats.org/officeDocument/2006/relationships/image" Target="../media/image13.jpeg"/><Relationship Id="rId2" Type="http://schemas.openxmlformats.org/officeDocument/2006/relationships/slideLayout" Target="../slideLayouts/slideLayout15.xml"/>
</Relationships>
</file>

<file path=ppt/slides/_rels/slide13.xml.rels><?xml version="1.0" encoding="UTF-8"?>
<Relationships xmlns="http://schemas.openxmlformats.org/package/2006/relationships"><Relationship Id="rId1" Type="http://schemas.openxmlformats.org/officeDocument/2006/relationships/image" Target="../media/image14.jpeg"/><Relationship Id="rId2" Type="http://schemas.openxmlformats.org/officeDocument/2006/relationships/slideLayout" Target="../slideLayouts/slideLayout18.xml"/>
</Relationships>
</file>

<file path=ppt/slides/_rels/slide14.xml.rels><?xml version="1.0" encoding="UTF-8"?>
<Relationships xmlns="http://schemas.openxmlformats.org/package/2006/relationships"><Relationship Id="rId1" Type="http://schemas.openxmlformats.org/officeDocument/2006/relationships/image" Target="../media/image15.jpeg"/><Relationship Id="rId2" Type="http://schemas.openxmlformats.org/officeDocument/2006/relationships/slideLayout" Target="../slideLayouts/slideLayout15.xml"/>
</Relationships>
</file>

<file path=ppt/slides/_rels/slide15.xml.rels><?xml version="1.0" encoding="UTF-8"?>
<Relationships xmlns="http://schemas.openxmlformats.org/package/2006/relationships"><Relationship Id="rId1" Type="http://schemas.openxmlformats.org/officeDocument/2006/relationships/image" Target="../media/image16.jpeg"/><Relationship Id="rId2" Type="http://schemas.openxmlformats.org/officeDocument/2006/relationships/slideLayout" Target="../slideLayouts/slideLayout15.xml"/>
</Relationships>
</file>

<file path=ppt/slides/_rels/slide16.xml.rels><?xml version="1.0" encoding="UTF-8"?>
<Relationships xmlns="http://schemas.openxmlformats.org/package/2006/relationships"><Relationship Id="rId1" Type="http://schemas.openxmlformats.org/officeDocument/2006/relationships/image" Target="../media/image17.jpeg"/><Relationship Id="rId2" Type="http://schemas.openxmlformats.org/officeDocument/2006/relationships/slideLayout" Target="../slideLayouts/slideLayout15.xml"/>
</Relationships>
</file>

<file path=ppt/slides/_rels/slide17.xml.rels><?xml version="1.0" encoding="UTF-8"?>
<Relationships xmlns="http://schemas.openxmlformats.org/package/2006/relationships"><Relationship Id="rId1" Type="http://schemas.openxmlformats.org/officeDocument/2006/relationships/image" Target="../media/image18.jpeg"/><Relationship Id="rId2" Type="http://schemas.openxmlformats.org/officeDocument/2006/relationships/slideLayout" Target="../slideLayouts/slideLayout13.xml"/>
</Relationships>
</file>

<file path=ppt/slides/_rels/slide18.xml.rels><?xml version="1.0" encoding="UTF-8"?>
<Relationships xmlns="http://schemas.openxmlformats.org/package/2006/relationships"><Relationship Id="rId1" Type="http://schemas.openxmlformats.org/officeDocument/2006/relationships/image" Target="../media/image19.jpeg"/><Relationship Id="rId2" Type="http://schemas.openxmlformats.org/officeDocument/2006/relationships/slideLayout" Target="../slideLayouts/slideLayout18.xml"/>
</Relationships>
</file>

<file path=ppt/slides/_rels/slide19.xml.rels><?xml version="1.0" encoding="UTF-8"?>
<Relationships xmlns="http://schemas.openxmlformats.org/package/2006/relationships"><Relationship Id="rId1" Type="http://schemas.openxmlformats.org/officeDocument/2006/relationships/image" Target="../media/image20.jpeg"/><Relationship Id="rId2" Type="http://schemas.openxmlformats.org/officeDocument/2006/relationships/slideLayout" Target="../slideLayouts/slideLayout15.xml"/>
</Relationships>
</file>

<file path=ppt/slides/_rels/slide2.xml.rels><?xml version="1.0" encoding="UTF-8"?>
<Relationships xmlns="http://schemas.openxmlformats.org/package/2006/relationships"><Relationship Id="rId1" Type="http://schemas.openxmlformats.org/officeDocument/2006/relationships/image" Target="../media/image3.jpeg"/><Relationship Id="rId2" Type="http://schemas.openxmlformats.org/officeDocument/2006/relationships/slideLayout" Target="../slideLayouts/slideLayout18.xml"/>
</Relationships>
</file>

<file path=ppt/slides/_rels/slide20.xml.rels><?xml version="1.0" encoding="UTF-8"?>
<Relationships xmlns="http://schemas.openxmlformats.org/package/2006/relationships"><Relationship Id="rId1" Type="http://schemas.openxmlformats.org/officeDocument/2006/relationships/image" Target="../media/image21.jpeg"/><Relationship Id="rId2" Type="http://schemas.openxmlformats.org/officeDocument/2006/relationships/slideLayout" Target="../slideLayouts/slideLayout15.xml"/>
</Relationships>
</file>

<file path=ppt/slides/_rels/slide21.xml.rels><?xml version="1.0" encoding="UTF-8"?>
<Relationships xmlns="http://schemas.openxmlformats.org/package/2006/relationships"><Relationship Id="rId1" Type="http://schemas.openxmlformats.org/officeDocument/2006/relationships/image" Target="../media/image22.jpeg"/><Relationship Id="rId2" Type="http://schemas.openxmlformats.org/officeDocument/2006/relationships/slideLayout" Target="../slideLayouts/slideLayout15.xml"/>
</Relationships>
</file>

<file path=ppt/slides/_rels/slide22.xml.rels><?xml version="1.0" encoding="UTF-8"?>
<Relationships xmlns="http://schemas.openxmlformats.org/package/2006/relationships"><Relationship Id="rId1" Type="http://schemas.openxmlformats.org/officeDocument/2006/relationships/image" Target="../media/image23.jpeg"/><Relationship Id="rId2" Type="http://schemas.openxmlformats.org/officeDocument/2006/relationships/slideLayout" Target="../slideLayouts/slideLayout15.xml"/>
</Relationships>
</file>

<file path=ppt/slides/_rels/slide23.xml.rels><?xml version="1.0" encoding="UTF-8"?>
<Relationships xmlns="http://schemas.openxmlformats.org/package/2006/relationships"><Relationship Id="rId1" Type="http://schemas.openxmlformats.org/officeDocument/2006/relationships/image" Target="../media/image24.jpeg"/><Relationship Id="rId2" Type="http://schemas.openxmlformats.org/officeDocument/2006/relationships/slideLayout" Target="../slideLayouts/slideLayout18.xml"/>
</Relationships>
</file>

<file path=ppt/slides/_rels/slide24.xml.rels><?xml version="1.0" encoding="UTF-8"?>
<Relationships xmlns="http://schemas.openxmlformats.org/package/2006/relationships"><Relationship Id="rId1" Type="http://schemas.openxmlformats.org/officeDocument/2006/relationships/image" Target="../media/image25.jpeg"/><Relationship Id="rId2" Type="http://schemas.openxmlformats.org/officeDocument/2006/relationships/slideLayout" Target="../slideLayouts/slideLayout15.xml"/>
</Relationships>
</file>

<file path=ppt/slides/_rels/slide25.xml.rels><?xml version="1.0" encoding="UTF-8"?>
<Relationships xmlns="http://schemas.openxmlformats.org/package/2006/relationships"><Relationship Id="rId1" Type="http://schemas.openxmlformats.org/officeDocument/2006/relationships/image" Target="../media/image26.jpeg"/><Relationship Id="rId2" Type="http://schemas.openxmlformats.org/officeDocument/2006/relationships/slideLayout" Target="../slideLayouts/slideLayout15.xml"/>
</Relationships>
</file>

<file path=ppt/slides/_rels/slide26.xml.rels><?xml version="1.0" encoding="UTF-8"?>
<Relationships xmlns="http://schemas.openxmlformats.org/package/2006/relationships"><Relationship Id="rId1" Type="http://schemas.openxmlformats.org/officeDocument/2006/relationships/image" Target="../media/image27.jpeg"/><Relationship Id="rId2" Type="http://schemas.openxmlformats.org/officeDocument/2006/relationships/slideLayout" Target="../slideLayouts/slideLayout13.xml"/>
</Relationships>
</file>

<file path=ppt/slides/_rels/slide27.xml.rels><?xml version="1.0" encoding="UTF-8"?>
<Relationships xmlns="http://schemas.openxmlformats.org/package/2006/relationships"><Relationship Id="rId1" Type="http://schemas.openxmlformats.org/officeDocument/2006/relationships/image" Target="../media/image28.jpeg"/><Relationship Id="rId2" Type="http://schemas.openxmlformats.org/officeDocument/2006/relationships/slideLayout" Target="../slideLayouts/slideLayout18.xml"/>
</Relationships>
</file>

<file path=ppt/slides/_rels/slide28.xml.rels><?xml version="1.0" encoding="UTF-8"?>
<Relationships xmlns="http://schemas.openxmlformats.org/package/2006/relationships"><Relationship Id="rId1" Type="http://schemas.openxmlformats.org/officeDocument/2006/relationships/image" Target="../media/image29.jpeg"/><Relationship Id="rId2" Type="http://schemas.openxmlformats.org/officeDocument/2006/relationships/slideLayout" Target="../slideLayouts/slideLayout15.xml"/>
</Relationships>
</file>

<file path=ppt/slides/_rels/slide29.xml.rels><?xml version="1.0" encoding="UTF-8"?>
<Relationships xmlns="http://schemas.openxmlformats.org/package/2006/relationships"><Relationship Id="rId1" Type="http://schemas.openxmlformats.org/officeDocument/2006/relationships/image" Target="../media/image30.jpeg"/><Relationship Id="rId2" Type="http://schemas.openxmlformats.org/officeDocument/2006/relationships/slideLayout" Target="../slideLayouts/slideLayout15.xml"/>
</Relationships>
</file>

<file path=ppt/slides/_rels/slide3.xml.rels><?xml version="1.0" encoding="UTF-8"?>
<Relationships xmlns="http://schemas.openxmlformats.org/package/2006/relationships"><Relationship Id="rId1" Type="http://schemas.openxmlformats.org/officeDocument/2006/relationships/image" Target="../media/image4.jpeg"/><Relationship Id="rId2" Type="http://schemas.openxmlformats.org/officeDocument/2006/relationships/slideLayout" Target="../slideLayouts/slideLayout18.xml"/>
</Relationships>
</file>

<file path=ppt/slides/_rels/slide30.xml.rels><?xml version="1.0" encoding="UTF-8"?>
<Relationships xmlns="http://schemas.openxmlformats.org/package/2006/relationships"><Relationship Id="rId1" Type="http://schemas.openxmlformats.org/officeDocument/2006/relationships/image" Target="../media/image31.jpeg"/><Relationship Id="rId2" Type="http://schemas.openxmlformats.org/officeDocument/2006/relationships/slideLayout" Target="../slideLayouts/slideLayout15.xml"/>
</Relationships>
</file>

<file path=ppt/slides/_rels/slide31.xml.rels><?xml version="1.0" encoding="UTF-8"?>
<Relationships xmlns="http://schemas.openxmlformats.org/package/2006/relationships"><Relationship Id="rId1" Type="http://schemas.openxmlformats.org/officeDocument/2006/relationships/image" Target="../media/image32.jpeg"/><Relationship Id="rId2" Type="http://schemas.openxmlformats.org/officeDocument/2006/relationships/slideLayout" Target="../slideLayouts/slideLayout15.xml"/>
</Relationships>
</file>

<file path=ppt/slides/_rels/slide32.xml.rels><?xml version="1.0" encoding="UTF-8"?>
<Relationships xmlns="http://schemas.openxmlformats.org/package/2006/relationships"><Relationship Id="rId1" Type="http://schemas.openxmlformats.org/officeDocument/2006/relationships/image" Target="../media/image33.jpeg"/><Relationship Id="rId2" Type="http://schemas.openxmlformats.org/officeDocument/2006/relationships/slideLayout" Target="../slideLayouts/slideLayout15.xml"/>
</Relationships>
</file>

<file path=ppt/slides/_rels/slide33.xml.rels><?xml version="1.0" encoding="UTF-8"?>
<Relationships xmlns="http://schemas.openxmlformats.org/package/2006/relationships"><Relationship Id="rId1" Type="http://schemas.openxmlformats.org/officeDocument/2006/relationships/image" Target="../media/image34.jpeg"/><Relationship Id="rId2" Type="http://schemas.openxmlformats.org/officeDocument/2006/relationships/slideLayout" Target="../slideLayouts/slideLayout18.xml"/>
</Relationships>
</file>

<file path=ppt/slides/_rels/slide34.xml.rels><?xml version="1.0" encoding="UTF-8"?>
<Relationships xmlns="http://schemas.openxmlformats.org/package/2006/relationships"><Relationship Id="rId1" Type="http://schemas.openxmlformats.org/officeDocument/2006/relationships/image" Target="../media/image35.jpeg"/><Relationship Id="rId2" Type="http://schemas.openxmlformats.org/officeDocument/2006/relationships/slideLayout" Target="../slideLayouts/slideLayout15.xml"/>
</Relationships>
</file>

<file path=ppt/slides/_rels/slide35.xml.rels><?xml version="1.0" encoding="UTF-8"?>
<Relationships xmlns="http://schemas.openxmlformats.org/package/2006/relationships"><Relationship Id="rId1" Type="http://schemas.openxmlformats.org/officeDocument/2006/relationships/image" Target="../media/image36.jpeg"/><Relationship Id="rId2" Type="http://schemas.openxmlformats.org/officeDocument/2006/relationships/slideLayout" Target="../slideLayouts/slideLayout15.xml"/>
</Relationships>
</file>

<file path=ppt/slides/_rels/slide36.xml.rels><?xml version="1.0" encoding="UTF-8"?>
<Relationships xmlns="http://schemas.openxmlformats.org/package/2006/relationships"><Relationship Id="rId1" Type="http://schemas.openxmlformats.org/officeDocument/2006/relationships/image" Target="../media/image37.jpeg"/><Relationship Id="rId2" Type="http://schemas.openxmlformats.org/officeDocument/2006/relationships/slideLayout" Target="../slideLayouts/slideLayout13.xml"/>
</Relationships>
</file>

<file path=ppt/slides/_rels/slide37.xml.rels><?xml version="1.0" encoding="UTF-8"?>
<Relationships xmlns="http://schemas.openxmlformats.org/package/2006/relationships"><Relationship Id="rId1" Type="http://schemas.openxmlformats.org/officeDocument/2006/relationships/image" Target="../media/image38.jpeg"/><Relationship Id="rId2" Type="http://schemas.openxmlformats.org/officeDocument/2006/relationships/slideLayout" Target="../slideLayouts/slideLayout15.xml"/>
</Relationships>
</file>

<file path=ppt/slides/_rels/slide38.xml.rels><?xml version="1.0" encoding="UTF-8"?>
<Relationships xmlns="http://schemas.openxmlformats.org/package/2006/relationships"><Relationship Id="rId1" Type="http://schemas.openxmlformats.org/officeDocument/2006/relationships/image" Target="../media/image39.jpeg"/><Relationship Id="rId2" Type="http://schemas.openxmlformats.org/officeDocument/2006/relationships/slideLayout" Target="../slideLayouts/slideLayout15.xml"/>
</Relationships>
</file>

<file path=ppt/slides/_rels/slide39.xml.rels><?xml version="1.0" encoding="UTF-8"?>
<Relationships xmlns="http://schemas.openxmlformats.org/package/2006/relationships"><Relationship Id="rId1" Type="http://schemas.openxmlformats.org/officeDocument/2006/relationships/image" Target="../media/image40.jpeg"/><Relationship Id="rId2" Type="http://schemas.openxmlformats.org/officeDocument/2006/relationships/slideLayout" Target="../slideLayouts/slideLayout15.xml"/>
</Relationships>
</file>

<file path=ppt/slides/_rels/slide4.xml.rels><?xml version="1.0" encoding="UTF-8"?>
<Relationships xmlns="http://schemas.openxmlformats.org/package/2006/relationships"><Relationship Id="rId1" Type="http://schemas.openxmlformats.org/officeDocument/2006/relationships/image" Target="../media/image5.jpeg"/><Relationship Id="rId2" Type="http://schemas.openxmlformats.org/officeDocument/2006/relationships/slideLayout" Target="../slideLayouts/slideLayout15.xml"/>
</Relationships>
</file>

<file path=ppt/slides/_rels/slide5.xml.rels><?xml version="1.0" encoding="UTF-8"?>
<Relationships xmlns="http://schemas.openxmlformats.org/package/2006/relationships"><Relationship Id="rId1" Type="http://schemas.openxmlformats.org/officeDocument/2006/relationships/image" Target="../media/image6.jpeg"/><Relationship Id="rId2" Type="http://schemas.openxmlformats.org/officeDocument/2006/relationships/slideLayout" Target="../slideLayouts/slideLayout15.xml"/>
</Relationships>
</file>

<file path=ppt/slides/_rels/slide6.xml.rels><?xml version="1.0" encoding="UTF-8"?>
<Relationships xmlns="http://schemas.openxmlformats.org/package/2006/relationships"><Relationship Id="rId1" Type="http://schemas.openxmlformats.org/officeDocument/2006/relationships/image" Target="../media/image7.jpeg"/><Relationship Id="rId2" Type="http://schemas.openxmlformats.org/officeDocument/2006/relationships/slideLayout" Target="../slideLayouts/slideLayout15.xml"/>
</Relationships>
</file>

<file path=ppt/slides/_rels/slide7.xml.rels><?xml version="1.0" encoding="UTF-8"?>
<Relationships xmlns="http://schemas.openxmlformats.org/package/2006/relationships"><Relationship Id="rId1" Type="http://schemas.openxmlformats.org/officeDocument/2006/relationships/image" Target="../media/image8.jpeg"/><Relationship Id="rId2" Type="http://schemas.openxmlformats.org/officeDocument/2006/relationships/slideLayout" Target="../slideLayouts/slideLayout18.xml"/>
</Relationships>
</file>

<file path=ppt/slides/_rels/slide8.xml.rels><?xml version="1.0" encoding="UTF-8"?>
<Relationships xmlns="http://schemas.openxmlformats.org/package/2006/relationships"><Relationship Id="rId1" Type="http://schemas.openxmlformats.org/officeDocument/2006/relationships/image" Target="../media/image9.jpeg"/><Relationship Id="rId2" Type="http://schemas.openxmlformats.org/officeDocument/2006/relationships/slideLayout" Target="../slideLayouts/slideLayout13.xml"/>
</Relationships>
</file>

<file path=ppt/slides/_rels/slide9.xml.rels><?xml version="1.0" encoding="UTF-8"?>
<Relationships xmlns="http://schemas.openxmlformats.org/package/2006/relationships"><Relationship Id="rId1" Type="http://schemas.openxmlformats.org/officeDocument/2006/relationships/image" Target="../media/image10.jpeg"/><Relationship Id="rId2" Type="http://schemas.openxmlformats.org/officeDocument/2006/relationships/slideLayout" Target="../slideLayouts/slideLayout18.xml"/>
</Relationships>
</file>

<file path=ppt/slides/slide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79" name="TextShape 1"/>
          <p:cNvSpPr txBox="1"/>
          <p:nvPr/>
        </p:nvSpPr>
        <p:spPr>
          <a:xfrm>
            <a:off x="504000" y="640800"/>
            <a:ext cx="9071640" cy="4388400"/>
          </a:xfrm>
          <a:prstGeom prst="rect">
            <a:avLst/>
          </a:prstGeom>
          <a:noFill/>
          <a:ln>
            <a:noFill/>
          </a:ln>
        </p:spPr>
        <p:txBody>
          <a:bodyPr lIns="0" rIns="0" tIns="0" bIns="0" anchor="ctr"/>
          <a:p>
            <a:pPr algn="ctr"/>
            <a:r>
              <a:rPr b="0" lang="en-US" sz="4800" spc="-1" strike="noStrike">
                <a:solidFill>
                  <a:srgbClr val="ffffff"/>
                </a:solidFill>
                <a:latin typeface="Arial Black"/>
              </a:rPr>
              <a:t>8 Secrets to Quality </a:t>
            </a:r>
            <a:endParaRPr b="0" lang="en-US" sz="4800" spc="-1" strike="noStrike">
              <a:solidFill>
                <a:srgbClr val="000000"/>
              </a:solidFill>
              <a:latin typeface="Arial"/>
            </a:endParaRPr>
          </a:p>
          <a:p>
            <a:pPr algn="ctr"/>
            <a:r>
              <a:rPr b="0" lang="en-US" sz="4800" spc="-1" strike="noStrike">
                <a:solidFill>
                  <a:srgbClr val="ffffff"/>
                </a:solidFill>
                <a:latin typeface="Arial Black"/>
              </a:rPr>
              <a:t>Social Media Marketing  </a:t>
            </a:r>
            <a:endParaRPr b="0" lang="en-US" sz="4800" spc="-1" strike="noStrike">
              <a:solidFill>
                <a:srgbClr val="000000"/>
              </a:solidFill>
              <a:latin typeface="Arial"/>
            </a:endParaRPr>
          </a:p>
        </p:txBody>
      </p:sp>
    </p:spTree>
  </p:cSld>
</p:sld>
</file>

<file path=ppt/slides/slide1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91" name="TextShape 1"/>
          <p:cNvSpPr txBox="1"/>
          <p:nvPr/>
        </p:nvSpPr>
        <p:spPr>
          <a:xfrm>
            <a:off x="504000" y="640800"/>
            <a:ext cx="9071640" cy="4388400"/>
          </a:xfrm>
          <a:prstGeom prst="rect">
            <a:avLst/>
          </a:prstGeom>
          <a:noFill/>
          <a:ln>
            <a:noFill/>
          </a:ln>
        </p:spPr>
        <p:txBody>
          <a:bodyPr lIns="0" rIns="0" tIns="0" bIns="0" anchor="ctr"/>
          <a:p>
            <a:pPr algn="ctr"/>
            <a:r>
              <a:rPr b="0" lang="en-US" sz="19600" spc="-1" strike="noStrike">
                <a:solidFill>
                  <a:srgbClr val="000000"/>
                </a:solidFill>
                <a:latin typeface="Arial"/>
              </a:rPr>
              <a:t>3.</a:t>
            </a:r>
            <a:endParaRPr b="0" lang="en-US" sz="19600" spc="-1" strike="noStrike">
              <a:solidFill>
                <a:srgbClr val="000000"/>
              </a:solidFill>
              <a:latin typeface="Arial"/>
            </a:endParaRPr>
          </a:p>
        </p:txBody>
      </p:sp>
    </p:spTree>
  </p:cSld>
</p:sld>
</file>

<file path=ppt/slides/slide1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92" name="TextShape 1"/>
          <p:cNvSpPr txBox="1"/>
          <p:nvPr/>
        </p:nvSpPr>
        <p:spPr>
          <a:xfrm>
            <a:off x="504000" y="226080"/>
            <a:ext cx="9071640" cy="946440"/>
          </a:xfrm>
          <a:prstGeom prst="rect">
            <a:avLst/>
          </a:prstGeom>
          <a:noFill/>
          <a:ln>
            <a:noFill/>
          </a:ln>
        </p:spPr>
        <p:txBody>
          <a:bodyPr lIns="0" rIns="0" tIns="0" bIns="0" anchor="ctr"/>
          <a:p>
            <a:pPr algn="ctr"/>
            <a:endParaRPr b="0" lang="en-US" sz="4400" spc="-1" strike="noStrike" cap="all">
              <a:latin typeface="Arial"/>
            </a:endParaRPr>
          </a:p>
        </p:txBody>
      </p:sp>
      <p:sp>
        <p:nvSpPr>
          <p:cNvPr id="93" name="TextShape 2"/>
          <p:cNvSpPr txBox="1"/>
          <p:nvPr/>
        </p:nvSpPr>
        <p:spPr>
          <a:xfrm>
            <a:off x="504000" y="1659960"/>
            <a:ext cx="9071640" cy="235008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US" sz="3600" spc="-1" strike="noStrike">
                <a:latin typeface="Arial Narrow"/>
              </a:rPr>
              <a:t>Post when your audience is active. </a:t>
            </a:r>
            <a:endParaRPr b="0" lang="en-US" sz="3600" spc="-1" strike="noStrike">
              <a:latin typeface="Arial Narrow"/>
            </a:endParaRPr>
          </a:p>
        </p:txBody>
      </p:sp>
    </p:spTree>
  </p:cSld>
</p:sld>
</file>

<file path=ppt/slides/slide1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94" name="TextShape 1"/>
          <p:cNvSpPr txBox="1"/>
          <p:nvPr/>
        </p:nvSpPr>
        <p:spPr>
          <a:xfrm>
            <a:off x="504000" y="226080"/>
            <a:ext cx="9071640" cy="946440"/>
          </a:xfrm>
          <a:prstGeom prst="rect">
            <a:avLst/>
          </a:prstGeom>
          <a:noFill/>
          <a:ln>
            <a:noFill/>
          </a:ln>
        </p:spPr>
        <p:txBody>
          <a:bodyPr lIns="0" rIns="0" tIns="0" bIns="0" anchor="ctr"/>
          <a:p>
            <a:pPr algn="ctr"/>
            <a:endParaRPr b="0" lang="en-US" sz="4400" spc="-1" strike="noStrike" cap="all">
              <a:latin typeface="Arial"/>
            </a:endParaRPr>
          </a:p>
        </p:txBody>
      </p:sp>
      <p:sp>
        <p:nvSpPr>
          <p:cNvPr id="95" name="TextShape 2"/>
          <p:cNvSpPr txBox="1"/>
          <p:nvPr/>
        </p:nvSpPr>
        <p:spPr>
          <a:xfrm>
            <a:off x="504000" y="1659960"/>
            <a:ext cx="9071640" cy="235008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US" sz="3600" spc="-1" strike="noStrike">
                <a:latin typeface="Arial Narrow"/>
              </a:rPr>
              <a:t>Post when your audience is active. </a:t>
            </a:r>
            <a:endParaRPr b="0" lang="en-US" sz="3600" spc="-1" strike="noStrike">
              <a:latin typeface="Arial Narrow"/>
            </a:endParaRPr>
          </a:p>
          <a:p>
            <a:pPr marL="432000" indent="-324000">
              <a:spcBef>
                <a:spcPts val="1414"/>
              </a:spcBef>
              <a:buClr>
                <a:srgbClr val="000000"/>
              </a:buClr>
              <a:buSzPct val="45000"/>
              <a:buFont typeface="Wingdings" charset="2"/>
              <a:buChar char=""/>
            </a:pPr>
            <a:r>
              <a:rPr b="0" lang="en-US" sz="3600" spc="-1" strike="noStrike">
                <a:latin typeface="Arial Narrow"/>
              </a:rPr>
              <a:t>There are tools you can use to schedule posts, but make sure that they appear on your audience’s feed when they are looking at it. </a:t>
            </a:r>
            <a:endParaRPr b="0" lang="en-US" sz="3600" spc="-1" strike="noStrike">
              <a:latin typeface="Arial Narrow"/>
            </a:endParaRPr>
          </a:p>
        </p:txBody>
      </p:sp>
    </p:spTree>
  </p:cSld>
</p:sld>
</file>

<file path=ppt/slides/slide1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96" name="TextShape 1"/>
          <p:cNvSpPr txBox="1"/>
          <p:nvPr/>
        </p:nvSpPr>
        <p:spPr>
          <a:xfrm>
            <a:off x="504000" y="640800"/>
            <a:ext cx="9071640" cy="4388400"/>
          </a:xfrm>
          <a:prstGeom prst="rect">
            <a:avLst/>
          </a:prstGeom>
          <a:noFill/>
          <a:ln>
            <a:noFill/>
          </a:ln>
        </p:spPr>
        <p:txBody>
          <a:bodyPr lIns="0" rIns="0" tIns="0" bIns="0" anchor="ctr"/>
          <a:p>
            <a:pPr algn="ctr"/>
            <a:r>
              <a:rPr b="0" lang="en-US" sz="19600" spc="-1" strike="noStrike">
                <a:solidFill>
                  <a:srgbClr val="000000"/>
                </a:solidFill>
                <a:latin typeface="Arial"/>
              </a:rPr>
              <a:t>4.</a:t>
            </a:r>
            <a:endParaRPr b="0" lang="en-US" sz="19600" spc="-1" strike="noStrike">
              <a:solidFill>
                <a:srgbClr val="000000"/>
              </a:solidFill>
              <a:latin typeface="Arial"/>
            </a:endParaRPr>
          </a:p>
        </p:txBody>
      </p:sp>
    </p:spTree>
  </p:cSld>
</p:sld>
</file>

<file path=ppt/slides/slide1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97" name="TextShape 1"/>
          <p:cNvSpPr txBox="1"/>
          <p:nvPr/>
        </p:nvSpPr>
        <p:spPr>
          <a:xfrm>
            <a:off x="504000" y="226080"/>
            <a:ext cx="9071640" cy="946440"/>
          </a:xfrm>
          <a:prstGeom prst="rect">
            <a:avLst/>
          </a:prstGeom>
          <a:noFill/>
          <a:ln>
            <a:noFill/>
          </a:ln>
        </p:spPr>
        <p:txBody>
          <a:bodyPr lIns="0" rIns="0" tIns="0" bIns="0" anchor="ctr"/>
          <a:p>
            <a:pPr algn="ctr"/>
            <a:endParaRPr b="0" lang="en-US" sz="4400" spc="-1" strike="noStrike" cap="all">
              <a:latin typeface="Arial"/>
            </a:endParaRPr>
          </a:p>
        </p:txBody>
      </p:sp>
      <p:sp>
        <p:nvSpPr>
          <p:cNvPr id="98" name="TextShape 2"/>
          <p:cNvSpPr txBox="1"/>
          <p:nvPr/>
        </p:nvSpPr>
        <p:spPr>
          <a:xfrm>
            <a:off x="504000" y="1426680"/>
            <a:ext cx="9071640" cy="281664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US" sz="3200" spc="-1" strike="noStrike">
                <a:latin typeface="Arial Narrow"/>
              </a:rPr>
              <a:t>Do not just post things as a “business.” </a:t>
            </a:r>
            <a:endParaRPr b="0" lang="en-US" sz="3200" spc="-1" strike="noStrike">
              <a:latin typeface="Arial Narrow"/>
            </a:endParaRPr>
          </a:p>
        </p:txBody>
      </p:sp>
    </p:spTree>
  </p:cSld>
</p:sld>
</file>

<file path=ppt/slides/slide1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99" name="TextShape 1"/>
          <p:cNvSpPr txBox="1"/>
          <p:nvPr/>
        </p:nvSpPr>
        <p:spPr>
          <a:xfrm>
            <a:off x="504000" y="226080"/>
            <a:ext cx="9071640" cy="946440"/>
          </a:xfrm>
          <a:prstGeom prst="rect">
            <a:avLst/>
          </a:prstGeom>
          <a:noFill/>
          <a:ln>
            <a:noFill/>
          </a:ln>
        </p:spPr>
        <p:txBody>
          <a:bodyPr lIns="0" rIns="0" tIns="0" bIns="0" anchor="ctr"/>
          <a:p>
            <a:pPr algn="ctr"/>
            <a:endParaRPr b="0" lang="en-US" sz="4400" spc="-1" strike="noStrike" cap="all">
              <a:latin typeface="Arial"/>
            </a:endParaRPr>
          </a:p>
        </p:txBody>
      </p:sp>
      <p:sp>
        <p:nvSpPr>
          <p:cNvPr id="100" name="TextShape 2"/>
          <p:cNvSpPr txBox="1"/>
          <p:nvPr/>
        </p:nvSpPr>
        <p:spPr>
          <a:xfrm>
            <a:off x="504000" y="1426680"/>
            <a:ext cx="9071640" cy="281664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US" sz="3200" spc="-1" strike="noStrike">
                <a:latin typeface="Arial Narrow"/>
              </a:rPr>
              <a:t>Do not just post things as a “business.” </a:t>
            </a:r>
            <a:endParaRPr b="0" lang="en-US" sz="3200" spc="-1" strike="noStrike">
              <a:latin typeface="Arial Narrow"/>
            </a:endParaRPr>
          </a:p>
          <a:p>
            <a:pPr marL="432000" indent="-324000">
              <a:spcBef>
                <a:spcPts val="1414"/>
              </a:spcBef>
              <a:buClr>
                <a:srgbClr val="000000"/>
              </a:buClr>
              <a:buSzPct val="45000"/>
              <a:buFont typeface="Wingdings" charset="2"/>
              <a:buChar char=""/>
            </a:pPr>
            <a:r>
              <a:rPr b="0" lang="en-US" sz="3200" spc="-1" strike="noStrike">
                <a:latin typeface="Arial Narrow"/>
              </a:rPr>
              <a:t>Include a persona in your posting. </a:t>
            </a:r>
            <a:endParaRPr b="0" lang="en-US" sz="3200" spc="-1" strike="noStrike">
              <a:latin typeface="Arial Narrow"/>
            </a:endParaRPr>
          </a:p>
        </p:txBody>
      </p:sp>
    </p:spTree>
  </p:cSld>
</p:sld>
</file>

<file path=ppt/slides/slide1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01" name="TextShape 1"/>
          <p:cNvSpPr txBox="1"/>
          <p:nvPr/>
        </p:nvSpPr>
        <p:spPr>
          <a:xfrm>
            <a:off x="504000" y="226080"/>
            <a:ext cx="9071640" cy="946440"/>
          </a:xfrm>
          <a:prstGeom prst="rect">
            <a:avLst/>
          </a:prstGeom>
          <a:noFill/>
          <a:ln>
            <a:noFill/>
          </a:ln>
        </p:spPr>
        <p:txBody>
          <a:bodyPr lIns="0" rIns="0" tIns="0" bIns="0" anchor="ctr"/>
          <a:p>
            <a:pPr algn="ctr"/>
            <a:endParaRPr b="0" lang="en-US" sz="4400" spc="-1" strike="noStrike" cap="all">
              <a:latin typeface="Arial"/>
            </a:endParaRPr>
          </a:p>
        </p:txBody>
      </p:sp>
      <p:sp>
        <p:nvSpPr>
          <p:cNvPr id="102" name="TextShape 2"/>
          <p:cNvSpPr txBox="1"/>
          <p:nvPr/>
        </p:nvSpPr>
        <p:spPr>
          <a:xfrm>
            <a:off x="504000" y="1426680"/>
            <a:ext cx="9071640" cy="281664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US" sz="3200" spc="-1" strike="noStrike">
                <a:latin typeface="Arial Narrow"/>
              </a:rPr>
              <a:t>Do not just post things as a “business.” </a:t>
            </a:r>
            <a:endParaRPr b="0" lang="en-US" sz="3200" spc="-1" strike="noStrike">
              <a:latin typeface="Arial Narrow"/>
            </a:endParaRPr>
          </a:p>
          <a:p>
            <a:pPr marL="432000" indent="-324000">
              <a:spcBef>
                <a:spcPts val="1414"/>
              </a:spcBef>
              <a:buClr>
                <a:srgbClr val="000000"/>
              </a:buClr>
              <a:buSzPct val="45000"/>
              <a:buFont typeface="Wingdings" charset="2"/>
              <a:buChar char=""/>
            </a:pPr>
            <a:r>
              <a:rPr b="0" lang="en-US" sz="3200" spc="-1" strike="noStrike">
                <a:latin typeface="Arial Narrow"/>
              </a:rPr>
              <a:t>Include a persona in your posting. </a:t>
            </a:r>
            <a:endParaRPr b="0" lang="en-US" sz="3200" spc="-1" strike="noStrike">
              <a:latin typeface="Arial Narrow"/>
            </a:endParaRPr>
          </a:p>
          <a:p>
            <a:pPr marL="432000" indent="-324000">
              <a:spcBef>
                <a:spcPts val="1414"/>
              </a:spcBef>
              <a:buClr>
                <a:srgbClr val="000000"/>
              </a:buClr>
              <a:buSzPct val="45000"/>
              <a:buFont typeface="Wingdings" charset="2"/>
              <a:buChar char=""/>
            </a:pPr>
            <a:r>
              <a:rPr b="0" lang="en-US" sz="3200" spc="-1" strike="noStrike">
                <a:latin typeface="Arial Narrow"/>
              </a:rPr>
              <a:t>This means that your posts should not only be marketing, you should also be posting slightly more casually to build a connection with your audience. </a:t>
            </a:r>
            <a:endParaRPr b="0" lang="en-US" sz="3200" spc="-1" strike="noStrike">
              <a:latin typeface="Arial Narrow"/>
            </a:endParaRPr>
          </a:p>
        </p:txBody>
      </p:sp>
    </p:spTree>
  </p:cSld>
</p:sld>
</file>

<file path=ppt/slides/slide1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pic>
        <p:nvPicPr>
          <p:cNvPr id="103" name="" descr=""/>
          <p:cNvPicPr/>
          <p:nvPr/>
        </p:nvPicPr>
        <p:blipFill>
          <a:blip r:embed="rId1"/>
          <a:stretch/>
        </p:blipFill>
        <p:spPr>
          <a:xfrm>
            <a:off x="-70200" y="-1192680"/>
            <a:ext cx="10294200" cy="6862680"/>
          </a:xfrm>
          <a:prstGeom prst="rect">
            <a:avLst/>
          </a:prstGeom>
          <a:ln>
            <a:noFill/>
          </a:ln>
        </p:spPr>
      </p:pic>
    </p:spTree>
  </p:cSld>
</p:sld>
</file>

<file path=ppt/slides/slide1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04" name="TextShape 1"/>
          <p:cNvSpPr txBox="1"/>
          <p:nvPr/>
        </p:nvSpPr>
        <p:spPr>
          <a:xfrm>
            <a:off x="504000" y="640800"/>
            <a:ext cx="9071640" cy="4388400"/>
          </a:xfrm>
          <a:prstGeom prst="rect">
            <a:avLst/>
          </a:prstGeom>
          <a:noFill/>
          <a:ln>
            <a:noFill/>
          </a:ln>
        </p:spPr>
        <p:txBody>
          <a:bodyPr lIns="0" rIns="0" tIns="0" bIns="0" anchor="ctr"/>
          <a:p>
            <a:pPr algn="ctr"/>
            <a:r>
              <a:rPr b="0" lang="en-US" sz="19600" spc="-1" strike="noStrike">
                <a:solidFill>
                  <a:srgbClr val="000000"/>
                </a:solidFill>
                <a:latin typeface="Arial"/>
              </a:rPr>
              <a:t>5.</a:t>
            </a:r>
            <a:endParaRPr b="0" lang="en-US" sz="19600" spc="-1" strike="noStrike">
              <a:solidFill>
                <a:srgbClr val="000000"/>
              </a:solidFill>
              <a:latin typeface="Arial"/>
            </a:endParaRPr>
          </a:p>
        </p:txBody>
      </p:sp>
    </p:spTree>
  </p:cSld>
</p:sld>
</file>

<file path=ppt/slides/slide1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05" name="TextShape 1"/>
          <p:cNvSpPr txBox="1"/>
          <p:nvPr/>
        </p:nvSpPr>
        <p:spPr>
          <a:xfrm>
            <a:off x="504000" y="226080"/>
            <a:ext cx="9071640" cy="946440"/>
          </a:xfrm>
          <a:prstGeom prst="rect">
            <a:avLst/>
          </a:prstGeom>
          <a:noFill/>
          <a:ln>
            <a:noFill/>
          </a:ln>
        </p:spPr>
        <p:txBody>
          <a:bodyPr lIns="0" rIns="0" tIns="0" bIns="0" anchor="ctr"/>
          <a:p>
            <a:pPr algn="ctr"/>
            <a:endParaRPr b="0" lang="en-US" sz="4400" spc="-1" strike="noStrike" cap="all">
              <a:latin typeface="Arial"/>
            </a:endParaRPr>
          </a:p>
        </p:txBody>
      </p:sp>
      <p:sp>
        <p:nvSpPr>
          <p:cNvPr id="106" name="TextShape 2"/>
          <p:cNvSpPr txBox="1"/>
          <p:nvPr/>
        </p:nvSpPr>
        <p:spPr>
          <a:xfrm>
            <a:off x="504000" y="1812600"/>
            <a:ext cx="9071640" cy="204516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US" sz="4000" spc="-1" strike="noStrike">
                <a:latin typeface="Arial Narrow"/>
              </a:rPr>
              <a:t>Interact with your audience.</a:t>
            </a:r>
            <a:endParaRPr b="0" lang="en-US" sz="4000" spc="-1" strike="noStrike">
              <a:latin typeface="Arial Narrow"/>
            </a:endParaRPr>
          </a:p>
        </p:txBody>
      </p:sp>
    </p:spTree>
  </p:cSld>
</p:sld>
</file>

<file path=ppt/slides/slide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80" name="TextShape 1"/>
          <p:cNvSpPr txBox="1"/>
          <p:nvPr/>
        </p:nvSpPr>
        <p:spPr>
          <a:xfrm>
            <a:off x="504000" y="640800"/>
            <a:ext cx="9071640" cy="4388400"/>
          </a:xfrm>
          <a:prstGeom prst="rect">
            <a:avLst/>
          </a:prstGeom>
          <a:noFill/>
          <a:ln>
            <a:noFill/>
          </a:ln>
        </p:spPr>
        <p:txBody>
          <a:bodyPr lIns="0" rIns="0" tIns="0" bIns="0" anchor="ctr"/>
          <a:p>
            <a:pPr algn="ctr"/>
            <a:r>
              <a:rPr b="0" lang="en-US" sz="3600" spc="-1" strike="noStrike">
                <a:solidFill>
                  <a:srgbClr val="000000"/>
                </a:solidFill>
                <a:latin typeface="Arial"/>
              </a:rPr>
              <a:t>This presentation will share some simple, yet easy secrets that are actionable and effective to ensure that your social media marketing is high quality and causes you to smash your business goals!</a:t>
            </a:r>
            <a:endParaRPr b="0" lang="en-US" sz="3600" spc="-1" strike="noStrike">
              <a:solidFill>
                <a:srgbClr val="000000"/>
              </a:solidFill>
              <a:latin typeface="Arial"/>
            </a:endParaRPr>
          </a:p>
        </p:txBody>
      </p:sp>
    </p:spTree>
  </p:cSld>
</p:sld>
</file>

<file path=ppt/slides/slide2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07" name="TextShape 1"/>
          <p:cNvSpPr txBox="1"/>
          <p:nvPr/>
        </p:nvSpPr>
        <p:spPr>
          <a:xfrm>
            <a:off x="504000" y="226080"/>
            <a:ext cx="9071640" cy="946440"/>
          </a:xfrm>
          <a:prstGeom prst="rect">
            <a:avLst/>
          </a:prstGeom>
          <a:noFill/>
          <a:ln>
            <a:noFill/>
          </a:ln>
        </p:spPr>
        <p:txBody>
          <a:bodyPr lIns="0" rIns="0" tIns="0" bIns="0" anchor="ctr"/>
          <a:p>
            <a:pPr algn="ctr"/>
            <a:endParaRPr b="0" lang="en-US" sz="4400" spc="-1" strike="noStrike" cap="all">
              <a:latin typeface="Arial"/>
            </a:endParaRPr>
          </a:p>
        </p:txBody>
      </p:sp>
      <p:sp>
        <p:nvSpPr>
          <p:cNvPr id="108" name="TextShape 2"/>
          <p:cNvSpPr txBox="1"/>
          <p:nvPr/>
        </p:nvSpPr>
        <p:spPr>
          <a:xfrm>
            <a:off x="504000" y="1812600"/>
            <a:ext cx="9071640" cy="204516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US" sz="4000" spc="-1" strike="noStrike">
                <a:latin typeface="Arial Narrow"/>
              </a:rPr>
              <a:t>Interact with your audience. </a:t>
            </a:r>
            <a:endParaRPr b="0" lang="en-US" sz="4000" spc="-1" strike="noStrike">
              <a:latin typeface="Arial Narrow"/>
            </a:endParaRPr>
          </a:p>
          <a:p>
            <a:pPr marL="432000" indent="-324000">
              <a:spcBef>
                <a:spcPts val="1414"/>
              </a:spcBef>
              <a:buClr>
                <a:srgbClr val="000000"/>
              </a:buClr>
              <a:buSzPct val="45000"/>
              <a:buFont typeface="Wingdings" charset="2"/>
              <a:buChar char=""/>
            </a:pPr>
            <a:r>
              <a:rPr b="0" lang="en-US" sz="4000" spc="-1" strike="noStrike">
                <a:latin typeface="Arial Narrow"/>
              </a:rPr>
              <a:t>In order to be successful, your audience will need to feel like they can trust you. </a:t>
            </a:r>
            <a:endParaRPr b="0" lang="en-US" sz="4000" spc="-1" strike="noStrike">
              <a:latin typeface="Arial Narrow"/>
            </a:endParaRPr>
          </a:p>
        </p:txBody>
      </p:sp>
    </p:spTree>
  </p:cSld>
</p:sld>
</file>

<file path=ppt/slides/slide2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09" name="TextShape 1"/>
          <p:cNvSpPr txBox="1"/>
          <p:nvPr/>
        </p:nvSpPr>
        <p:spPr>
          <a:xfrm>
            <a:off x="504000" y="226080"/>
            <a:ext cx="9071640" cy="946440"/>
          </a:xfrm>
          <a:prstGeom prst="rect">
            <a:avLst/>
          </a:prstGeom>
          <a:noFill/>
          <a:ln>
            <a:noFill/>
          </a:ln>
        </p:spPr>
        <p:txBody>
          <a:bodyPr lIns="0" rIns="0" tIns="0" bIns="0" anchor="ctr"/>
          <a:p>
            <a:pPr algn="ctr"/>
            <a:endParaRPr b="0" lang="en-US" sz="4400" spc="-1" strike="noStrike" cap="all">
              <a:latin typeface="Arial"/>
            </a:endParaRPr>
          </a:p>
        </p:txBody>
      </p:sp>
      <p:sp>
        <p:nvSpPr>
          <p:cNvPr id="110" name="TextShape 2"/>
          <p:cNvSpPr txBox="1"/>
          <p:nvPr/>
        </p:nvSpPr>
        <p:spPr>
          <a:xfrm>
            <a:off x="504000" y="1655280"/>
            <a:ext cx="9071640" cy="235944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US" sz="3600" spc="-1" strike="noStrike">
                <a:latin typeface="Arial Narrow"/>
              </a:rPr>
              <a:t>The best way to do this is by interacting with them.</a:t>
            </a:r>
            <a:endParaRPr b="0" lang="en-US" sz="3600" spc="-1" strike="noStrike">
              <a:latin typeface="Arial Narrow"/>
            </a:endParaRPr>
          </a:p>
        </p:txBody>
      </p:sp>
    </p:spTree>
  </p:cSld>
</p:sld>
</file>

<file path=ppt/slides/slide2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11" name="TextShape 1"/>
          <p:cNvSpPr txBox="1"/>
          <p:nvPr/>
        </p:nvSpPr>
        <p:spPr>
          <a:xfrm>
            <a:off x="504000" y="226080"/>
            <a:ext cx="9071640" cy="946440"/>
          </a:xfrm>
          <a:prstGeom prst="rect">
            <a:avLst/>
          </a:prstGeom>
          <a:noFill/>
          <a:ln>
            <a:noFill/>
          </a:ln>
        </p:spPr>
        <p:txBody>
          <a:bodyPr lIns="0" rIns="0" tIns="0" bIns="0" anchor="ctr"/>
          <a:p>
            <a:pPr algn="ctr"/>
            <a:endParaRPr b="0" lang="en-US" sz="4400" spc="-1" strike="noStrike" cap="all">
              <a:latin typeface="Arial"/>
            </a:endParaRPr>
          </a:p>
        </p:txBody>
      </p:sp>
      <p:sp>
        <p:nvSpPr>
          <p:cNvPr id="112" name="TextShape 2"/>
          <p:cNvSpPr txBox="1"/>
          <p:nvPr/>
        </p:nvSpPr>
        <p:spPr>
          <a:xfrm>
            <a:off x="504000" y="1655280"/>
            <a:ext cx="9071640" cy="235944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US" sz="3600" spc="-1" strike="noStrike">
                <a:latin typeface="Arial Narrow"/>
              </a:rPr>
              <a:t>The best way to do this is by interacting with them. </a:t>
            </a:r>
            <a:endParaRPr b="0" lang="en-US" sz="3600" spc="-1" strike="noStrike">
              <a:latin typeface="Arial Narrow"/>
            </a:endParaRPr>
          </a:p>
          <a:p>
            <a:pPr marL="432000" indent="-324000">
              <a:spcBef>
                <a:spcPts val="1414"/>
              </a:spcBef>
              <a:buClr>
                <a:srgbClr val="000000"/>
              </a:buClr>
              <a:buSzPct val="45000"/>
              <a:buFont typeface="Wingdings" charset="2"/>
              <a:buChar char=""/>
            </a:pPr>
            <a:r>
              <a:rPr b="0" lang="en-US" sz="3600" spc="-1" strike="noStrike">
                <a:latin typeface="Arial Narrow"/>
              </a:rPr>
              <a:t>Reply to comments, answer questions, and try to build a community that your audience can feel like they are a part of.</a:t>
            </a:r>
            <a:endParaRPr b="0" lang="en-US" sz="3600" spc="-1" strike="noStrike">
              <a:latin typeface="Arial Narrow"/>
            </a:endParaRPr>
          </a:p>
        </p:txBody>
      </p:sp>
    </p:spTree>
  </p:cSld>
</p:sld>
</file>

<file path=ppt/slides/slide2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13" name="TextShape 1"/>
          <p:cNvSpPr txBox="1"/>
          <p:nvPr/>
        </p:nvSpPr>
        <p:spPr>
          <a:xfrm>
            <a:off x="504000" y="640800"/>
            <a:ext cx="9071640" cy="4388400"/>
          </a:xfrm>
          <a:prstGeom prst="rect">
            <a:avLst/>
          </a:prstGeom>
          <a:noFill/>
          <a:ln>
            <a:noFill/>
          </a:ln>
        </p:spPr>
        <p:txBody>
          <a:bodyPr lIns="0" rIns="0" tIns="0" bIns="0" anchor="ctr"/>
          <a:p>
            <a:pPr algn="ctr"/>
            <a:r>
              <a:rPr b="0" lang="en-US" sz="19600" spc="-1" strike="noStrike">
                <a:solidFill>
                  <a:srgbClr val="000000"/>
                </a:solidFill>
                <a:latin typeface="Arial"/>
              </a:rPr>
              <a:t>6.</a:t>
            </a:r>
            <a:endParaRPr b="0" lang="en-US" sz="19600" spc="-1" strike="noStrike">
              <a:solidFill>
                <a:srgbClr val="000000"/>
              </a:solidFill>
              <a:latin typeface="Arial"/>
            </a:endParaRPr>
          </a:p>
        </p:txBody>
      </p:sp>
    </p:spTree>
  </p:cSld>
</p:sld>
</file>

<file path=ppt/slides/slide2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14" name="TextShape 1"/>
          <p:cNvSpPr txBox="1"/>
          <p:nvPr/>
        </p:nvSpPr>
        <p:spPr>
          <a:xfrm>
            <a:off x="504000" y="226080"/>
            <a:ext cx="9071640" cy="946440"/>
          </a:xfrm>
          <a:prstGeom prst="rect">
            <a:avLst/>
          </a:prstGeom>
          <a:noFill/>
          <a:ln>
            <a:noFill/>
          </a:ln>
        </p:spPr>
        <p:txBody>
          <a:bodyPr lIns="0" rIns="0" tIns="0" bIns="0" anchor="ctr"/>
          <a:p>
            <a:pPr algn="ctr"/>
            <a:endParaRPr b="0" lang="en-US" sz="4400" spc="-1" strike="noStrike" cap="all">
              <a:latin typeface="Arial"/>
            </a:endParaRPr>
          </a:p>
        </p:txBody>
      </p:sp>
      <p:sp>
        <p:nvSpPr>
          <p:cNvPr id="115" name="TextShape 2"/>
          <p:cNvSpPr txBox="1"/>
          <p:nvPr/>
        </p:nvSpPr>
        <p:spPr>
          <a:xfrm>
            <a:off x="504000" y="1883880"/>
            <a:ext cx="9071640" cy="190224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US" sz="3600" spc="-1" strike="noStrike">
                <a:latin typeface="Arial Narrow"/>
              </a:rPr>
              <a:t>Make sure that you have good quality content. </a:t>
            </a:r>
            <a:endParaRPr b="0" lang="en-US" sz="3600" spc="-1" strike="noStrike">
              <a:latin typeface="Arial Narrow"/>
            </a:endParaRPr>
          </a:p>
        </p:txBody>
      </p:sp>
    </p:spTree>
  </p:cSld>
</p:sld>
</file>

<file path=ppt/slides/slide2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16" name="TextShape 1"/>
          <p:cNvSpPr txBox="1"/>
          <p:nvPr/>
        </p:nvSpPr>
        <p:spPr>
          <a:xfrm>
            <a:off x="504000" y="226080"/>
            <a:ext cx="9071640" cy="946440"/>
          </a:xfrm>
          <a:prstGeom prst="rect">
            <a:avLst/>
          </a:prstGeom>
          <a:noFill/>
          <a:ln>
            <a:noFill/>
          </a:ln>
        </p:spPr>
        <p:txBody>
          <a:bodyPr lIns="0" rIns="0" tIns="0" bIns="0" anchor="ctr"/>
          <a:p>
            <a:pPr algn="ctr"/>
            <a:endParaRPr b="0" lang="en-US" sz="4400" spc="-1" strike="noStrike" cap="all">
              <a:latin typeface="Arial"/>
            </a:endParaRPr>
          </a:p>
        </p:txBody>
      </p:sp>
      <p:sp>
        <p:nvSpPr>
          <p:cNvPr id="117" name="TextShape 2"/>
          <p:cNvSpPr txBox="1"/>
          <p:nvPr/>
        </p:nvSpPr>
        <p:spPr>
          <a:xfrm>
            <a:off x="504000" y="1883880"/>
            <a:ext cx="9071640" cy="190224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US" sz="3600" spc="-1" strike="noStrike">
                <a:latin typeface="Arial Narrow"/>
              </a:rPr>
              <a:t>Make sure that you have good quality content. </a:t>
            </a:r>
            <a:endParaRPr b="0" lang="en-US" sz="3600" spc="-1" strike="noStrike">
              <a:latin typeface="Arial Narrow"/>
            </a:endParaRPr>
          </a:p>
          <a:p>
            <a:pPr marL="432000" indent="-324000">
              <a:spcBef>
                <a:spcPts val="1414"/>
              </a:spcBef>
              <a:buClr>
                <a:srgbClr val="000000"/>
              </a:buClr>
              <a:buSzPct val="45000"/>
              <a:buFont typeface="Wingdings" charset="2"/>
              <a:buChar char=""/>
            </a:pPr>
            <a:r>
              <a:rPr b="0" lang="en-US" sz="3600" spc="-1" strike="noStrike">
                <a:latin typeface="Arial Narrow"/>
              </a:rPr>
              <a:t>Your content needs to be of good quality and enticing to your audience. </a:t>
            </a:r>
            <a:endParaRPr b="0" lang="en-US" sz="3600" spc="-1" strike="noStrike">
              <a:latin typeface="Arial Narrow"/>
            </a:endParaRPr>
          </a:p>
        </p:txBody>
      </p:sp>
    </p:spTree>
  </p:cSld>
</p:sld>
</file>

<file path=ppt/slides/slide2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pic>
        <p:nvPicPr>
          <p:cNvPr id="118" name="" descr=""/>
          <p:cNvPicPr/>
          <p:nvPr/>
        </p:nvPicPr>
        <p:blipFill>
          <a:blip r:embed="rId1"/>
          <a:stretch/>
        </p:blipFill>
        <p:spPr>
          <a:xfrm>
            <a:off x="3149640" y="360"/>
            <a:ext cx="3780720" cy="5669640"/>
          </a:xfrm>
          <a:prstGeom prst="rect">
            <a:avLst/>
          </a:prstGeom>
          <a:ln>
            <a:noFill/>
          </a:ln>
        </p:spPr>
      </p:pic>
    </p:spTree>
  </p:cSld>
</p:sld>
</file>

<file path=ppt/slides/slide2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19" name="TextShape 1"/>
          <p:cNvSpPr txBox="1"/>
          <p:nvPr/>
        </p:nvSpPr>
        <p:spPr>
          <a:xfrm>
            <a:off x="504000" y="640800"/>
            <a:ext cx="9071640" cy="4388400"/>
          </a:xfrm>
          <a:prstGeom prst="rect">
            <a:avLst/>
          </a:prstGeom>
          <a:noFill/>
          <a:ln>
            <a:noFill/>
          </a:ln>
        </p:spPr>
        <p:txBody>
          <a:bodyPr lIns="0" rIns="0" tIns="0" bIns="0" anchor="ctr"/>
          <a:p>
            <a:pPr algn="ctr"/>
            <a:r>
              <a:rPr b="0" lang="en-US" sz="19600" spc="-1" strike="noStrike">
                <a:solidFill>
                  <a:srgbClr val="000000"/>
                </a:solidFill>
                <a:latin typeface="Arial"/>
              </a:rPr>
              <a:t>7.</a:t>
            </a:r>
            <a:endParaRPr b="0" lang="en-US" sz="19600" spc="-1" strike="noStrike">
              <a:solidFill>
                <a:srgbClr val="000000"/>
              </a:solidFill>
              <a:latin typeface="Arial"/>
            </a:endParaRPr>
          </a:p>
        </p:txBody>
      </p:sp>
    </p:spTree>
  </p:cSld>
</p:sld>
</file>

<file path=ppt/slides/slide2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20" name="TextShape 1"/>
          <p:cNvSpPr txBox="1"/>
          <p:nvPr/>
        </p:nvSpPr>
        <p:spPr>
          <a:xfrm>
            <a:off x="504000" y="226080"/>
            <a:ext cx="9071640" cy="946440"/>
          </a:xfrm>
          <a:prstGeom prst="rect">
            <a:avLst/>
          </a:prstGeom>
          <a:noFill/>
          <a:ln>
            <a:noFill/>
          </a:ln>
        </p:spPr>
        <p:txBody>
          <a:bodyPr lIns="0" rIns="0" tIns="0" bIns="0" anchor="ctr"/>
          <a:p>
            <a:pPr algn="ctr"/>
            <a:endParaRPr b="0" lang="en-US" sz="4400" spc="-1" strike="noStrike" cap="all">
              <a:latin typeface="Arial"/>
            </a:endParaRPr>
          </a:p>
        </p:txBody>
      </p:sp>
      <p:sp>
        <p:nvSpPr>
          <p:cNvPr id="121" name="TextShape 2"/>
          <p:cNvSpPr txBox="1"/>
          <p:nvPr/>
        </p:nvSpPr>
        <p:spPr>
          <a:xfrm>
            <a:off x="504000" y="1812600"/>
            <a:ext cx="9071640" cy="204516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US" sz="3600" spc="-1" strike="noStrike">
                <a:latin typeface="Arial Narrow"/>
              </a:rPr>
              <a:t>Put in the effort to make your brand of good quality. </a:t>
            </a:r>
            <a:endParaRPr b="0" lang="en-US" sz="3600" spc="-1" strike="noStrike">
              <a:latin typeface="Arial Narrow"/>
            </a:endParaRPr>
          </a:p>
        </p:txBody>
      </p:sp>
    </p:spTree>
  </p:cSld>
</p:sld>
</file>

<file path=ppt/slides/slide2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22" name="TextShape 1"/>
          <p:cNvSpPr txBox="1"/>
          <p:nvPr/>
        </p:nvSpPr>
        <p:spPr>
          <a:xfrm>
            <a:off x="504000" y="226080"/>
            <a:ext cx="9071640" cy="946440"/>
          </a:xfrm>
          <a:prstGeom prst="rect">
            <a:avLst/>
          </a:prstGeom>
          <a:noFill/>
          <a:ln>
            <a:noFill/>
          </a:ln>
        </p:spPr>
        <p:txBody>
          <a:bodyPr lIns="0" rIns="0" tIns="0" bIns="0" anchor="ctr"/>
          <a:p>
            <a:pPr algn="ctr"/>
            <a:endParaRPr b="0" lang="en-US" sz="4400" spc="-1" strike="noStrike" cap="all">
              <a:latin typeface="Arial"/>
            </a:endParaRPr>
          </a:p>
        </p:txBody>
      </p:sp>
      <p:sp>
        <p:nvSpPr>
          <p:cNvPr id="123" name="TextShape 2"/>
          <p:cNvSpPr txBox="1"/>
          <p:nvPr/>
        </p:nvSpPr>
        <p:spPr>
          <a:xfrm>
            <a:off x="504000" y="1812600"/>
            <a:ext cx="9071640" cy="204516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US" sz="3600" spc="-1" strike="noStrike">
                <a:latin typeface="Arial Narrow"/>
              </a:rPr>
              <a:t>Put in the effort to make your brand of good quality. </a:t>
            </a:r>
            <a:endParaRPr b="0" lang="en-US" sz="3600" spc="-1" strike="noStrike">
              <a:latin typeface="Arial Narrow"/>
            </a:endParaRPr>
          </a:p>
          <a:p>
            <a:pPr marL="432000" indent="-324000">
              <a:spcBef>
                <a:spcPts val="1414"/>
              </a:spcBef>
              <a:buClr>
                <a:srgbClr val="000000"/>
              </a:buClr>
              <a:buSzPct val="45000"/>
              <a:buFont typeface="Wingdings" charset="2"/>
              <a:buChar char=""/>
            </a:pPr>
            <a:r>
              <a:rPr b="0" lang="en-US" sz="3600" spc="-1" strike="noStrike">
                <a:latin typeface="Arial Narrow"/>
              </a:rPr>
              <a:t>Doing all of the above will take time. </a:t>
            </a:r>
            <a:endParaRPr b="0" lang="en-US" sz="3600" spc="-1" strike="noStrike">
              <a:latin typeface="Arial Narrow"/>
            </a:endParaRPr>
          </a:p>
        </p:txBody>
      </p:sp>
    </p:spTree>
  </p:cSld>
</p:sld>
</file>

<file path=ppt/slides/slide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81" name="TextShape 1"/>
          <p:cNvSpPr txBox="1"/>
          <p:nvPr/>
        </p:nvSpPr>
        <p:spPr>
          <a:xfrm>
            <a:off x="504000" y="640800"/>
            <a:ext cx="9071640" cy="4388400"/>
          </a:xfrm>
          <a:prstGeom prst="rect">
            <a:avLst/>
          </a:prstGeom>
          <a:noFill/>
          <a:ln>
            <a:noFill/>
          </a:ln>
        </p:spPr>
        <p:txBody>
          <a:bodyPr lIns="0" rIns="0" tIns="0" bIns="0" anchor="ctr"/>
          <a:p>
            <a:pPr algn="ctr"/>
            <a:r>
              <a:rPr b="0" lang="en-US" sz="19600" spc="-1" strike="noStrike">
                <a:solidFill>
                  <a:srgbClr val="000000"/>
                </a:solidFill>
                <a:latin typeface="Arial"/>
              </a:rPr>
              <a:t>1.</a:t>
            </a:r>
            <a:endParaRPr b="0" lang="en-US" sz="19600" spc="-1" strike="noStrike">
              <a:solidFill>
                <a:srgbClr val="000000"/>
              </a:solidFill>
              <a:latin typeface="Arial"/>
            </a:endParaRPr>
          </a:p>
        </p:txBody>
      </p:sp>
    </p:spTree>
  </p:cSld>
</p:sld>
</file>

<file path=ppt/slides/slide3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24" name="TextShape 1"/>
          <p:cNvSpPr txBox="1"/>
          <p:nvPr/>
        </p:nvSpPr>
        <p:spPr>
          <a:xfrm>
            <a:off x="504000" y="226080"/>
            <a:ext cx="9071640" cy="946440"/>
          </a:xfrm>
          <a:prstGeom prst="rect">
            <a:avLst/>
          </a:prstGeom>
          <a:noFill/>
          <a:ln>
            <a:noFill/>
          </a:ln>
        </p:spPr>
        <p:txBody>
          <a:bodyPr lIns="0" rIns="0" tIns="0" bIns="0" anchor="ctr"/>
          <a:p>
            <a:pPr algn="ctr"/>
            <a:endParaRPr b="0" lang="en-US" sz="4400" spc="-1" strike="noStrike" cap="all">
              <a:latin typeface="Arial"/>
            </a:endParaRPr>
          </a:p>
        </p:txBody>
      </p:sp>
      <p:sp>
        <p:nvSpPr>
          <p:cNvPr id="125" name="TextShape 2"/>
          <p:cNvSpPr txBox="1"/>
          <p:nvPr/>
        </p:nvSpPr>
        <p:spPr>
          <a:xfrm>
            <a:off x="504000" y="1812600"/>
            <a:ext cx="9071640" cy="204516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US" sz="3600" spc="-1" strike="noStrike">
                <a:latin typeface="Arial Narrow"/>
              </a:rPr>
              <a:t>Put in the effort to make your brand of good quality. </a:t>
            </a:r>
            <a:endParaRPr b="0" lang="en-US" sz="3600" spc="-1" strike="noStrike">
              <a:latin typeface="Arial Narrow"/>
            </a:endParaRPr>
          </a:p>
          <a:p>
            <a:pPr marL="432000" indent="-324000">
              <a:spcBef>
                <a:spcPts val="1414"/>
              </a:spcBef>
              <a:buClr>
                <a:srgbClr val="000000"/>
              </a:buClr>
              <a:buSzPct val="45000"/>
              <a:buFont typeface="Wingdings" charset="2"/>
              <a:buChar char=""/>
            </a:pPr>
            <a:r>
              <a:rPr b="0" lang="en-US" sz="3600" spc="-1" strike="noStrike">
                <a:latin typeface="Arial Narrow"/>
              </a:rPr>
              <a:t>Doing all of the above will take time. </a:t>
            </a:r>
            <a:endParaRPr b="0" lang="en-US" sz="3600" spc="-1" strike="noStrike">
              <a:latin typeface="Arial Narrow"/>
            </a:endParaRPr>
          </a:p>
          <a:p>
            <a:pPr marL="432000" indent="-324000">
              <a:spcBef>
                <a:spcPts val="1414"/>
              </a:spcBef>
              <a:buClr>
                <a:srgbClr val="000000"/>
              </a:buClr>
              <a:buSzPct val="45000"/>
              <a:buFont typeface="Wingdings" charset="2"/>
              <a:buChar char=""/>
            </a:pPr>
            <a:r>
              <a:rPr b="0" lang="en-US" sz="3600" spc="-1" strike="noStrike">
                <a:latin typeface="Arial Narrow"/>
              </a:rPr>
              <a:t>There is not a short cut, nor is there an easier way. </a:t>
            </a:r>
            <a:endParaRPr b="0" lang="en-US" sz="3600" spc="-1" strike="noStrike">
              <a:latin typeface="Arial Narrow"/>
            </a:endParaRPr>
          </a:p>
        </p:txBody>
      </p:sp>
    </p:spTree>
  </p:cSld>
</p:sld>
</file>

<file path=ppt/slides/slide3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26" name="TextShape 1"/>
          <p:cNvSpPr txBox="1"/>
          <p:nvPr/>
        </p:nvSpPr>
        <p:spPr>
          <a:xfrm>
            <a:off x="504000" y="226080"/>
            <a:ext cx="9071640" cy="946440"/>
          </a:xfrm>
          <a:prstGeom prst="rect">
            <a:avLst/>
          </a:prstGeom>
          <a:noFill/>
          <a:ln>
            <a:noFill/>
          </a:ln>
        </p:spPr>
        <p:txBody>
          <a:bodyPr lIns="0" rIns="0" tIns="0" bIns="0" anchor="ctr"/>
          <a:p>
            <a:pPr algn="ctr"/>
            <a:endParaRPr b="0" lang="en-US" sz="4400" spc="-1" strike="noStrike" cap="all">
              <a:latin typeface="Arial"/>
            </a:endParaRPr>
          </a:p>
        </p:txBody>
      </p:sp>
      <p:sp>
        <p:nvSpPr>
          <p:cNvPr id="127" name="TextShape 2"/>
          <p:cNvSpPr txBox="1"/>
          <p:nvPr/>
        </p:nvSpPr>
        <p:spPr>
          <a:xfrm>
            <a:off x="504000" y="1650600"/>
            <a:ext cx="9071640" cy="236916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US" sz="3600" spc="-1" strike="noStrike">
                <a:latin typeface="Arial Narrow"/>
              </a:rPr>
              <a:t>Building a strong social media presence is time-consuming and will likely not happen overnight. </a:t>
            </a:r>
            <a:endParaRPr b="0" lang="en-US" sz="3600" spc="-1" strike="noStrike">
              <a:latin typeface="Arial Narrow"/>
            </a:endParaRPr>
          </a:p>
        </p:txBody>
      </p:sp>
    </p:spTree>
  </p:cSld>
</p:sld>
</file>

<file path=ppt/slides/slide3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28" name="TextShape 1"/>
          <p:cNvSpPr txBox="1"/>
          <p:nvPr/>
        </p:nvSpPr>
        <p:spPr>
          <a:xfrm>
            <a:off x="504000" y="226080"/>
            <a:ext cx="9071640" cy="946440"/>
          </a:xfrm>
          <a:prstGeom prst="rect">
            <a:avLst/>
          </a:prstGeom>
          <a:noFill/>
          <a:ln>
            <a:noFill/>
          </a:ln>
        </p:spPr>
        <p:txBody>
          <a:bodyPr lIns="0" rIns="0" tIns="0" bIns="0" anchor="ctr"/>
          <a:p>
            <a:pPr algn="ctr"/>
            <a:endParaRPr b="0" lang="en-US" sz="4400" spc="-1" strike="noStrike" cap="all">
              <a:latin typeface="Arial"/>
            </a:endParaRPr>
          </a:p>
        </p:txBody>
      </p:sp>
      <p:sp>
        <p:nvSpPr>
          <p:cNvPr id="129" name="TextShape 2"/>
          <p:cNvSpPr txBox="1"/>
          <p:nvPr/>
        </p:nvSpPr>
        <p:spPr>
          <a:xfrm>
            <a:off x="504000" y="1650600"/>
            <a:ext cx="9071640" cy="236916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US" sz="3600" spc="-1" strike="noStrike">
                <a:latin typeface="Arial Narrow"/>
              </a:rPr>
              <a:t>Building a strong social media presence is time-consuming and will likely not happen overnight. </a:t>
            </a:r>
            <a:endParaRPr b="0" lang="en-US" sz="3600" spc="-1" strike="noStrike">
              <a:latin typeface="Arial Narrow"/>
            </a:endParaRPr>
          </a:p>
          <a:p>
            <a:pPr marL="432000" indent="-324000">
              <a:spcBef>
                <a:spcPts val="1414"/>
              </a:spcBef>
              <a:buClr>
                <a:srgbClr val="000000"/>
              </a:buClr>
              <a:buSzPct val="45000"/>
              <a:buFont typeface="Wingdings" charset="2"/>
              <a:buChar char=""/>
            </a:pPr>
            <a:r>
              <a:rPr b="0" lang="en-US" sz="3600" spc="-1" strike="noStrike">
                <a:latin typeface="Arial Narrow"/>
              </a:rPr>
              <a:t>Setting goals and projecting where you need to be is a method that can be used to aid this.</a:t>
            </a:r>
            <a:endParaRPr b="0" lang="en-US" sz="3600" spc="-1" strike="noStrike">
              <a:latin typeface="Arial Narrow"/>
            </a:endParaRPr>
          </a:p>
        </p:txBody>
      </p:sp>
    </p:spTree>
  </p:cSld>
</p:sld>
</file>

<file path=ppt/slides/slide3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30" name="TextShape 1"/>
          <p:cNvSpPr txBox="1"/>
          <p:nvPr/>
        </p:nvSpPr>
        <p:spPr>
          <a:xfrm>
            <a:off x="504000" y="640800"/>
            <a:ext cx="9071640" cy="4388400"/>
          </a:xfrm>
          <a:prstGeom prst="rect">
            <a:avLst/>
          </a:prstGeom>
          <a:noFill/>
          <a:ln>
            <a:noFill/>
          </a:ln>
        </p:spPr>
        <p:txBody>
          <a:bodyPr lIns="0" rIns="0" tIns="0" bIns="0" anchor="ctr"/>
          <a:p>
            <a:pPr algn="ctr"/>
            <a:r>
              <a:rPr b="0" lang="en-US" sz="19600" spc="-1" strike="noStrike">
                <a:solidFill>
                  <a:srgbClr val="000000"/>
                </a:solidFill>
                <a:latin typeface="Arial"/>
              </a:rPr>
              <a:t>8.</a:t>
            </a:r>
            <a:endParaRPr b="0" lang="en-US" sz="19600" spc="-1" strike="noStrike">
              <a:solidFill>
                <a:srgbClr val="000000"/>
              </a:solidFill>
              <a:latin typeface="Arial"/>
            </a:endParaRPr>
          </a:p>
        </p:txBody>
      </p:sp>
    </p:spTree>
  </p:cSld>
</p:sld>
</file>

<file path=ppt/slides/slide3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31" name="TextShape 1"/>
          <p:cNvSpPr txBox="1"/>
          <p:nvPr/>
        </p:nvSpPr>
        <p:spPr>
          <a:xfrm>
            <a:off x="504000" y="226080"/>
            <a:ext cx="9071640" cy="946440"/>
          </a:xfrm>
          <a:prstGeom prst="rect">
            <a:avLst/>
          </a:prstGeom>
          <a:noFill/>
          <a:ln>
            <a:noFill/>
          </a:ln>
        </p:spPr>
        <p:txBody>
          <a:bodyPr lIns="0" rIns="0" tIns="0" bIns="0" anchor="ctr"/>
          <a:p>
            <a:pPr algn="ctr"/>
            <a:endParaRPr b="0" lang="en-US" sz="4400" spc="-1" strike="noStrike" cap="all">
              <a:latin typeface="Arial"/>
            </a:endParaRPr>
          </a:p>
        </p:txBody>
      </p:sp>
      <p:sp>
        <p:nvSpPr>
          <p:cNvPr id="132" name="TextShape 2"/>
          <p:cNvSpPr txBox="1"/>
          <p:nvPr/>
        </p:nvSpPr>
        <p:spPr>
          <a:xfrm>
            <a:off x="504000" y="1798200"/>
            <a:ext cx="9071640" cy="207396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US" sz="4000" spc="-1" strike="noStrike">
                <a:latin typeface="Arial Narrow"/>
              </a:rPr>
              <a:t>Adapting and following trends. </a:t>
            </a:r>
            <a:endParaRPr b="0" lang="en-US" sz="4000" spc="-1" strike="noStrike">
              <a:latin typeface="Arial Narrow"/>
            </a:endParaRPr>
          </a:p>
        </p:txBody>
      </p:sp>
    </p:spTree>
  </p:cSld>
</p:sld>
</file>

<file path=ppt/slides/slide3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33" name="TextShape 1"/>
          <p:cNvSpPr txBox="1"/>
          <p:nvPr/>
        </p:nvSpPr>
        <p:spPr>
          <a:xfrm>
            <a:off x="504000" y="226080"/>
            <a:ext cx="9071640" cy="946440"/>
          </a:xfrm>
          <a:prstGeom prst="rect">
            <a:avLst/>
          </a:prstGeom>
          <a:noFill/>
          <a:ln>
            <a:noFill/>
          </a:ln>
        </p:spPr>
        <p:txBody>
          <a:bodyPr lIns="0" rIns="0" tIns="0" bIns="0" anchor="ctr"/>
          <a:p>
            <a:pPr algn="ctr"/>
            <a:endParaRPr b="0" lang="en-US" sz="4400" spc="-1" strike="noStrike" cap="all">
              <a:latin typeface="Arial"/>
            </a:endParaRPr>
          </a:p>
        </p:txBody>
      </p:sp>
      <p:sp>
        <p:nvSpPr>
          <p:cNvPr id="134" name="TextShape 2"/>
          <p:cNvSpPr txBox="1"/>
          <p:nvPr/>
        </p:nvSpPr>
        <p:spPr>
          <a:xfrm>
            <a:off x="504000" y="1798200"/>
            <a:ext cx="9071640" cy="207396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US" sz="4000" spc="-1" strike="noStrike">
                <a:latin typeface="Arial Narrow"/>
              </a:rPr>
              <a:t>Adapting and following trends. </a:t>
            </a:r>
            <a:endParaRPr b="0" lang="en-US" sz="4000" spc="-1" strike="noStrike">
              <a:latin typeface="Arial Narrow"/>
            </a:endParaRPr>
          </a:p>
          <a:p>
            <a:pPr marL="432000" indent="-324000">
              <a:spcBef>
                <a:spcPts val="1414"/>
              </a:spcBef>
              <a:buClr>
                <a:srgbClr val="000000"/>
              </a:buClr>
              <a:buSzPct val="45000"/>
              <a:buFont typeface="Wingdings" charset="2"/>
              <a:buChar char=""/>
            </a:pPr>
            <a:r>
              <a:rPr b="0" lang="en-US" sz="4000" spc="-1" strike="noStrike">
                <a:latin typeface="Arial Narrow"/>
              </a:rPr>
              <a:t>As well as, once you have the market share, creating trends.</a:t>
            </a:r>
            <a:endParaRPr b="0" lang="en-US" sz="4000" spc="-1" strike="noStrike">
              <a:latin typeface="Arial Narrow"/>
            </a:endParaRPr>
          </a:p>
        </p:txBody>
      </p:sp>
    </p:spTree>
  </p:cSld>
</p:sld>
</file>

<file path=ppt/slides/slide3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pic>
        <p:nvPicPr>
          <p:cNvPr id="135" name="" descr=""/>
          <p:cNvPicPr/>
          <p:nvPr/>
        </p:nvPicPr>
        <p:blipFill>
          <a:blip r:embed="rId1"/>
          <a:stretch/>
        </p:blipFill>
        <p:spPr>
          <a:xfrm>
            <a:off x="0" y="-517680"/>
            <a:ext cx="10153800" cy="6769440"/>
          </a:xfrm>
          <a:prstGeom prst="rect">
            <a:avLst/>
          </a:prstGeom>
          <a:ln>
            <a:noFill/>
          </a:ln>
        </p:spPr>
      </p:pic>
    </p:spTree>
  </p:cSld>
</p:sld>
</file>

<file path=ppt/slides/slide3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36" name="TextShape 1"/>
          <p:cNvSpPr txBox="1"/>
          <p:nvPr/>
        </p:nvSpPr>
        <p:spPr>
          <a:xfrm>
            <a:off x="504000" y="226080"/>
            <a:ext cx="9071640" cy="946440"/>
          </a:xfrm>
          <a:prstGeom prst="rect">
            <a:avLst/>
          </a:prstGeom>
          <a:noFill/>
          <a:ln>
            <a:noFill/>
          </a:ln>
        </p:spPr>
        <p:txBody>
          <a:bodyPr lIns="0" rIns="0" tIns="0" bIns="0" anchor="ctr"/>
          <a:p>
            <a:pPr algn="ctr"/>
            <a:endParaRPr b="0" lang="en-US" sz="4400" spc="-1" strike="noStrike" cap="all">
              <a:latin typeface="Arial"/>
            </a:endParaRPr>
          </a:p>
        </p:txBody>
      </p:sp>
      <p:sp>
        <p:nvSpPr>
          <p:cNvPr id="137" name="TextShape 2"/>
          <p:cNvSpPr txBox="1"/>
          <p:nvPr/>
        </p:nvSpPr>
        <p:spPr>
          <a:xfrm>
            <a:off x="504000" y="1607760"/>
            <a:ext cx="9071640" cy="245484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US" sz="3400" spc="-1" strike="noStrike">
                <a:latin typeface="Arial Narrow"/>
              </a:rPr>
              <a:t>To conclude, the biggest secret to building a good social media marketing strategy is to put in the effort.</a:t>
            </a:r>
            <a:endParaRPr b="0" lang="en-US" sz="3400" spc="-1" strike="noStrike">
              <a:latin typeface="Arial Narrow"/>
            </a:endParaRPr>
          </a:p>
        </p:txBody>
      </p:sp>
    </p:spTree>
  </p:cSld>
</p:sld>
</file>

<file path=ppt/slides/slide3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38" name="TextShape 1"/>
          <p:cNvSpPr txBox="1"/>
          <p:nvPr/>
        </p:nvSpPr>
        <p:spPr>
          <a:xfrm>
            <a:off x="504000" y="226080"/>
            <a:ext cx="9071640" cy="946440"/>
          </a:xfrm>
          <a:prstGeom prst="rect">
            <a:avLst/>
          </a:prstGeom>
          <a:noFill/>
          <a:ln>
            <a:noFill/>
          </a:ln>
        </p:spPr>
        <p:txBody>
          <a:bodyPr lIns="0" rIns="0" tIns="0" bIns="0" anchor="ctr"/>
          <a:p>
            <a:pPr algn="ctr"/>
            <a:endParaRPr b="0" lang="en-US" sz="4400" spc="-1" strike="noStrike" cap="all">
              <a:latin typeface="Arial"/>
            </a:endParaRPr>
          </a:p>
        </p:txBody>
      </p:sp>
      <p:sp>
        <p:nvSpPr>
          <p:cNvPr id="139" name="TextShape 2"/>
          <p:cNvSpPr txBox="1"/>
          <p:nvPr/>
        </p:nvSpPr>
        <p:spPr>
          <a:xfrm>
            <a:off x="504000" y="1607760"/>
            <a:ext cx="9071640" cy="245484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US" sz="3400" spc="-1" strike="noStrike">
                <a:latin typeface="Arial Narrow"/>
              </a:rPr>
              <a:t>To conclude, the biggest secret to building a good social media marketing strategy is to put in the effort. </a:t>
            </a:r>
            <a:endParaRPr b="0" lang="en-US" sz="3400" spc="-1" strike="noStrike">
              <a:latin typeface="Arial Narrow"/>
            </a:endParaRPr>
          </a:p>
          <a:p>
            <a:pPr marL="432000" indent="-324000">
              <a:spcBef>
                <a:spcPts val="1414"/>
              </a:spcBef>
              <a:buClr>
                <a:srgbClr val="000000"/>
              </a:buClr>
              <a:buSzPct val="45000"/>
              <a:buFont typeface="Wingdings" charset="2"/>
              <a:buChar char=""/>
            </a:pPr>
            <a:r>
              <a:rPr b="0" lang="en-US" sz="3400" spc="-1" strike="noStrike">
                <a:latin typeface="Arial Narrow"/>
              </a:rPr>
              <a:t>It will take work and there is not a shortcut. </a:t>
            </a:r>
            <a:endParaRPr b="0" lang="en-US" sz="3400" spc="-1" strike="noStrike">
              <a:latin typeface="Arial Narrow"/>
            </a:endParaRPr>
          </a:p>
        </p:txBody>
      </p:sp>
    </p:spTree>
  </p:cSld>
</p:sld>
</file>

<file path=ppt/slides/slide3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40" name="TextShape 1"/>
          <p:cNvSpPr txBox="1"/>
          <p:nvPr/>
        </p:nvSpPr>
        <p:spPr>
          <a:xfrm>
            <a:off x="504000" y="226080"/>
            <a:ext cx="9071640" cy="946440"/>
          </a:xfrm>
          <a:prstGeom prst="rect">
            <a:avLst/>
          </a:prstGeom>
          <a:noFill/>
          <a:ln>
            <a:noFill/>
          </a:ln>
        </p:spPr>
        <p:txBody>
          <a:bodyPr lIns="0" rIns="0" tIns="0" bIns="0" anchor="ctr"/>
          <a:p>
            <a:pPr algn="ctr"/>
            <a:endParaRPr b="0" lang="en-US" sz="4400" spc="-1" strike="noStrike" cap="all">
              <a:latin typeface="Arial"/>
            </a:endParaRPr>
          </a:p>
        </p:txBody>
      </p:sp>
      <p:sp>
        <p:nvSpPr>
          <p:cNvPr id="141" name="TextShape 2"/>
          <p:cNvSpPr txBox="1"/>
          <p:nvPr/>
        </p:nvSpPr>
        <p:spPr>
          <a:xfrm>
            <a:off x="504000" y="1607760"/>
            <a:ext cx="9071640" cy="245484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US" sz="3400" spc="-1" strike="noStrike">
                <a:latin typeface="Arial Narrow"/>
              </a:rPr>
              <a:t>To conclude, the biggest secret to building a good social media marketing strategy is to put in the effort. </a:t>
            </a:r>
            <a:endParaRPr b="0" lang="en-US" sz="3400" spc="-1" strike="noStrike">
              <a:latin typeface="Arial Narrow"/>
            </a:endParaRPr>
          </a:p>
          <a:p>
            <a:pPr marL="432000" indent="-324000">
              <a:spcBef>
                <a:spcPts val="1414"/>
              </a:spcBef>
              <a:buClr>
                <a:srgbClr val="000000"/>
              </a:buClr>
              <a:buSzPct val="45000"/>
              <a:buFont typeface="Wingdings" charset="2"/>
              <a:buChar char=""/>
            </a:pPr>
            <a:r>
              <a:rPr b="0" lang="en-US" sz="3400" spc="-1" strike="noStrike">
                <a:latin typeface="Arial Narrow"/>
              </a:rPr>
              <a:t>It will take work and there is not a shortcut. </a:t>
            </a:r>
            <a:endParaRPr b="0" lang="en-US" sz="3400" spc="-1" strike="noStrike">
              <a:latin typeface="Arial Narrow"/>
            </a:endParaRPr>
          </a:p>
          <a:p>
            <a:pPr marL="432000" indent="-324000">
              <a:spcBef>
                <a:spcPts val="1414"/>
              </a:spcBef>
              <a:buClr>
                <a:srgbClr val="000000"/>
              </a:buClr>
              <a:buSzPct val="45000"/>
              <a:buFont typeface="Wingdings" charset="2"/>
              <a:buChar char=""/>
            </a:pPr>
            <a:r>
              <a:rPr b="0" lang="en-US" sz="3400" spc="-1" strike="noStrike">
                <a:latin typeface="Arial Narrow"/>
              </a:rPr>
              <a:t>But all the effort will be worth it in the end.</a:t>
            </a:r>
            <a:endParaRPr b="0" lang="en-US" sz="3400" spc="-1" strike="noStrike">
              <a:latin typeface="Arial Narrow"/>
            </a:endParaRPr>
          </a:p>
        </p:txBody>
      </p:sp>
    </p:spTree>
  </p:cSld>
</p:sld>
</file>

<file path=ppt/slides/slide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82" name="TextShape 1"/>
          <p:cNvSpPr txBox="1"/>
          <p:nvPr/>
        </p:nvSpPr>
        <p:spPr>
          <a:xfrm>
            <a:off x="504000" y="226080"/>
            <a:ext cx="9071640" cy="946440"/>
          </a:xfrm>
          <a:prstGeom prst="rect">
            <a:avLst/>
          </a:prstGeom>
          <a:noFill/>
          <a:ln>
            <a:noFill/>
          </a:ln>
        </p:spPr>
        <p:txBody>
          <a:bodyPr lIns="0" rIns="0" tIns="0" bIns="0" anchor="ctr"/>
          <a:p>
            <a:pPr algn="ctr"/>
            <a:endParaRPr b="0" lang="en-US" sz="4400" spc="-1" strike="noStrike" cap="all">
              <a:latin typeface="Arial"/>
            </a:endParaRPr>
          </a:p>
        </p:txBody>
      </p:sp>
      <p:sp>
        <p:nvSpPr>
          <p:cNvPr id="83" name="TextShape 2"/>
          <p:cNvSpPr txBox="1"/>
          <p:nvPr/>
        </p:nvSpPr>
        <p:spPr>
          <a:xfrm>
            <a:off x="504000" y="1450440"/>
            <a:ext cx="9071640" cy="276912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US" sz="3200" spc="-1" strike="noStrike">
                <a:latin typeface="Arial Narrow"/>
              </a:rPr>
              <a:t>First of all, planning is everything. </a:t>
            </a:r>
            <a:endParaRPr b="0" lang="en-US" sz="3200" spc="-1" strike="noStrike">
              <a:latin typeface="Arial Narrow"/>
            </a:endParaRPr>
          </a:p>
        </p:txBody>
      </p:sp>
    </p:spTree>
  </p:cSld>
</p:sld>
</file>

<file path=ppt/slides/slide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84" name="TextShape 1"/>
          <p:cNvSpPr txBox="1"/>
          <p:nvPr/>
        </p:nvSpPr>
        <p:spPr>
          <a:xfrm>
            <a:off x="504000" y="226080"/>
            <a:ext cx="9071640" cy="946440"/>
          </a:xfrm>
          <a:prstGeom prst="rect">
            <a:avLst/>
          </a:prstGeom>
          <a:noFill/>
          <a:ln>
            <a:noFill/>
          </a:ln>
        </p:spPr>
        <p:txBody>
          <a:bodyPr lIns="0" rIns="0" tIns="0" bIns="0" anchor="ctr"/>
          <a:p>
            <a:pPr algn="ctr"/>
            <a:endParaRPr b="0" lang="en-US" sz="4400" spc="-1" strike="noStrike" cap="all">
              <a:latin typeface="Arial"/>
            </a:endParaRPr>
          </a:p>
        </p:txBody>
      </p:sp>
      <p:sp>
        <p:nvSpPr>
          <p:cNvPr id="85" name="TextShape 2"/>
          <p:cNvSpPr txBox="1"/>
          <p:nvPr/>
        </p:nvSpPr>
        <p:spPr>
          <a:xfrm>
            <a:off x="504000" y="1450440"/>
            <a:ext cx="9071640" cy="276912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US" sz="3200" spc="-1" strike="noStrike">
                <a:latin typeface="Arial Narrow"/>
              </a:rPr>
              <a:t>First of all, planning is everything. </a:t>
            </a:r>
            <a:endParaRPr b="0" lang="en-US" sz="3200" spc="-1" strike="noStrike">
              <a:latin typeface="Arial Narrow"/>
            </a:endParaRPr>
          </a:p>
          <a:p>
            <a:pPr marL="432000" indent="-324000">
              <a:spcBef>
                <a:spcPts val="1414"/>
              </a:spcBef>
              <a:buClr>
                <a:srgbClr val="000000"/>
              </a:buClr>
              <a:buSzPct val="45000"/>
              <a:buFont typeface="Wingdings" charset="2"/>
              <a:buChar char=""/>
            </a:pPr>
            <a:r>
              <a:rPr b="0" lang="en-US" sz="3200" spc="-1" strike="noStrike">
                <a:latin typeface="Arial Narrow"/>
              </a:rPr>
              <a:t>Make sure you have a solid foundation for what you expect your marketing to achieve and how it will do so.</a:t>
            </a:r>
            <a:endParaRPr b="0" lang="en-US" sz="3200" spc="-1" strike="noStrike">
              <a:latin typeface="Arial Narrow"/>
            </a:endParaRPr>
          </a:p>
        </p:txBody>
      </p:sp>
    </p:spTree>
  </p:cSld>
</p:sld>
</file>

<file path=ppt/slides/slide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86" name="TextShape 1"/>
          <p:cNvSpPr txBox="1"/>
          <p:nvPr/>
        </p:nvSpPr>
        <p:spPr>
          <a:xfrm>
            <a:off x="504000" y="226080"/>
            <a:ext cx="9071640" cy="946440"/>
          </a:xfrm>
          <a:prstGeom prst="rect">
            <a:avLst/>
          </a:prstGeom>
          <a:noFill/>
          <a:ln>
            <a:noFill/>
          </a:ln>
        </p:spPr>
        <p:txBody>
          <a:bodyPr lIns="0" rIns="0" tIns="0" bIns="0" anchor="ctr"/>
          <a:p>
            <a:pPr algn="ctr"/>
            <a:endParaRPr b="0" lang="en-US" sz="4400" spc="-1" strike="noStrike" cap="all">
              <a:latin typeface="Arial"/>
            </a:endParaRPr>
          </a:p>
        </p:txBody>
      </p:sp>
      <p:sp>
        <p:nvSpPr>
          <p:cNvPr id="87" name="TextShape 2"/>
          <p:cNvSpPr txBox="1"/>
          <p:nvPr/>
        </p:nvSpPr>
        <p:spPr>
          <a:xfrm>
            <a:off x="504000" y="1450440"/>
            <a:ext cx="9071640" cy="276912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US" sz="3200" spc="-1" strike="noStrike">
                <a:latin typeface="Arial Narrow"/>
              </a:rPr>
              <a:t>First of all, planning is everything. </a:t>
            </a:r>
            <a:endParaRPr b="0" lang="en-US" sz="3200" spc="-1" strike="noStrike">
              <a:latin typeface="Arial Narrow"/>
            </a:endParaRPr>
          </a:p>
          <a:p>
            <a:pPr marL="432000" indent="-324000">
              <a:spcBef>
                <a:spcPts val="1414"/>
              </a:spcBef>
              <a:buClr>
                <a:srgbClr val="000000"/>
              </a:buClr>
              <a:buSzPct val="45000"/>
              <a:buFont typeface="Wingdings" charset="2"/>
              <a:buChar char=""/>
            </a:pPr>
            <a:r>
              <a:rPr b="0" lang="en-US" sz="3200" spc="-1" strike="noStrike">
                <a:latin typeface="Arial Narrow"/>
              </a:rPr>
              <a:t>Make sure you have a solid foundation for what you expect your marketing to achieve and how it will do so.</a:t>
            </a:r>
            <a:endParaRPr b="0" lang="en-US" sz="3200" spc="-1" strike="noStrike">
              <a:latin typeface="Arial Narrow"/>
            </a:endParaRPr>
          </a:p>
          <a:p>
            <a:pPr marL="432000" indent="-324000">
              <a:spcBef>
                <a:spcPts val="1414"/>
              </a:spcBef>
              <a:buClr>
                <a:srgbClr val="000000"/>
              </a:buClr>
              <a:buSzPct val="45000"/>
              <a:buFont typeface="Wingdings" charset="2"/>
              <a:buChar char=""/>
            </a:pPr>
            <a:r>
              <a:rPr b="0" lang="en-US" sz="3200" spc="-1" strike="noStrike">
                <a:latin typeface="Arial Narrow"/>
              </a:rPr>
              <a:t>Having a practical, realistic, robust, yet flexible strategy is the best way to have effective social media marketing.</a:t>
            </a:r>
            <a:endParaRPr b="0" lang="en-US" sz="3200" spc="-1" strike="noStrike">
              <a:latin typeface="Arial Narrow"/>
            </a:endParaRPr>
          </a:p>
        </p:txBody>
      </p:sp>
    </p:spTree>
  </p:cSld>
</p:sld>
</file>

<file path=ppt/slides/slide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88" name="TextShape 1"/>
          <p:cNvSpPr txBox="1"/>
          <p:nvPr/>
        </p:nvSpPr>
        <p:spPr>
          <a:xfrm>
            <a:off x="504000" y="640800"/>
            <a:ext cx="9071640" cy="4388400"/>
          </a:xfrm>
          <a:prstGeom prst="rect">
            <a:avLst/>
          </a:prstGeom>
          <a:noFill/>
          <a:ln>
            <a:noFill/>
          </a:ln>
        </p:spPr>
        <p:txBody>
          <a:bodyPr lIns="0" rIns="0" tIns="0" bIns="0" anchor="ctr"/>
          <a:p>
            <a:pPr algn="ctr"/>
            <a:r>
              <a:rPr b="0" lang="en-US" sz="19600" spc="-1" strike="noStrike">
                <a:solidFill>
                  <a:srgbClr val="000000"/>
                </a:solidFill>
                <a:latin typeface="Arial"/>
              </a:rPr>
              <a:t>2.</a:t>
            </a:r>
            <a:endParaRPr b="0" lang="en-US" sz="19600" spc="-1" strike="noStrike">
              <a:solidFill>
                <a:srgbClr val="000000"/>
              </a:solidFill>
              <a:latin typeface="Arial"/>
            </a:endParaRPr>
          </a:p>
        </p:txBody>
      </p:sp>
    </p:spTree>
  </p:cSld>
</p:sld>
</file>

<file path=ppt/slides/slide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pic>
        <p:nvPicPr>
          <p:cNvPr id="89" name="" descr=""/>
          <p:cNvPicPr/>
          <p:nvPr/>
        </p:nvPicPr>
        <p:blipFill>
          <a:blip r:embed="rId1"/>
          <a:stretch/>
        </p:blipFill>
        <p:spPr>
          <a:xfrm>
            <a:off x="-70200" y="-867240"/>
            <a:ext cx="10294200" cy="7468560"/>
          </a:xfrm>
          <a:prstGeom prst="rect">
            <a:avLst/>
          </a:prstGeom>
          <a:ln>
            <a:noFill/>
          </a:ln>
        </p:spPr>
      </p:pic>
    </p:spTree>
  </p:cSld>
</p:sld>
</file>

<file path=ppt/slides/slide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90" name="TextShape 1"/>
          <p:cNvSpPr txBox="1"/>
          <p:nvPr/>
        </p:nvSpPr>
        <p:spPr>
          <a:xfrm>
            <a:off x="504000" y="640800"/>
            <a:ext cx="9071640" cy="4388400"/>
          </a:xfrm>
          <a:prstGeom prst="rect">
            <a:avLst/>
          </a:prstGeom>
          <a:noFill/>
          <a:ln>
            <a:noFill/>
          </a:ln>
        </p:spPr>
        <p:txBody>
          <a:bodyPr lIns="0" rIns="0" tIns="0" bIns="0" anchor="ctr"/>
          <a:p>
            <a:pPr algn="ctr"/>
            <a:r>
              <a:rPr b="0" lang="en-US" sz="3600" spc="-1" strike="noStrike">
                <a:solidFill>
                  <a:srgbClr val="000000"/>
                </a:solidFill>
                <a:latin typeface="Arial"/>
              </a:rPr>
              <a:t>Figure out where your target audience exists online and curate content to suit it.</a:t>
            </a:r>
            <a:endParaRPr b="0" lang="en-US" sz="3600" spc="-1" strike="noStrike">
              <a:solidFill>
                <a:srgbClr val="000000"/>
              </a:solidFill>
              <a:latin typeface="Arial"/>
            </a:endParaRPr>
          </a:p>
        </p:txBody>
      </p:sp>
    </p:spTree>
  </p:cSld>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app.xml><?xml version="1.0" encoding="utf-8"?>
<Properties xmlns="http://schemas.openxmlformats.org/officeDocument/2006/extended-properties" xmlns:vt="http://schemas.openxmlformats.org/officeDocument/2006/docPropsVTypes">
  <Template/>
  <TotalTime>67</TotalTime>
  <Application>LibreOffice/6.0.2.1$Windows_X86_64 LibreOffice_project/f7f06a8f319e4b62f9bc5095aa112a65d2f3ac89</Applicat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2020-05-19T15:03:18Z</dcterms:created>
  <dc:creator/>
  <dc:description/>
  <dc:language>en-GB</dc:language>
  <cp:lastModifiedBy/>
  <dcterms:modified xsi:type="dcterms:W3CDTF">2020-11-18T07:05:39Z</dcterms:modified>
  <cp:revision>11</cp:revision>
  <dc:subject/>
  <dc:title/>
</cp:coreProperties>
</file>